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3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8" r:id="rId11"/>
    <p:sldId id="264" r:id="rId12"/>
    <p:sldId id="265" r:id="rId13"/>
    <p:sldId id="269" r:id="rId14"/>
    <p:sldId id="270" r:id="rId15"/>
    <p:sldId id="271" r:id="rId16"/>
    <p:sldId id="272" r:id="rId17"/>
    <p:sldId id="266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83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00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307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095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75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30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41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146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54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49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27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38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71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96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60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6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2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302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9600" dirty="0" err="1"/>
              <a:t>bestemshe</a:t>
            </a:r>
            <a:endParaRPr lang="cs-CZ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Hana </a:t>
            </a:r>
            <a:r>
              <a:rPr lang="cs-CZ" dirty="0" err="1"/>
              <a:t>Kotinova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785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dirty="0"/>
              <a:t>PERCEPTION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5" r="30095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5400" dirty="0"/>
              <a:t>…</a:t>
            </a:r>
            <a:r>
              <a:rPr lang="cs-CZ" sz="5400" dirty="0" err="1"/>
              <a:t>what</a:t>
            </a:r>
            <a:r>
              <a:rPr lang="cs-CZ" sz="5400" dirty="0"/>
              <a:t> do </a:t>
            </a:r>
            <a:r>
              <a:rPr lang="cs-CZ" sz="5400" dirty="0" err="1"/>
              <a:t>you</a:t>
            </a:r>
            <a:r>
              <a:rPr lang="cs-CZ" sz="5400" dirty="0"/>
              <a:t> </a:t>
            </a:r>
            <a:r>
              <a:rPr lang="cs-CZ" sz="5400" dirty="0" err="1"/>
              <a:t>see</a:t>
            </a:r>
            <a:r>
              <a:rPr lang="cs-CZ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001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8800" dirty="0"/>
              <a:t>PLANNING</a:t>
            </a:r>
          </a:p>
          <a:p>
            <a:endParaRPr lang="cs-CZ" sz="4000" dirty="0"/>
          </a:p>
          <a:p>
            <a:endParaRPr lang="cs-CZ" sz="4000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7" r="323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4049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err="1"/>
              <a:t>Decision</a:t>
            </a:r>
            <a:r>
              <a:rPr lang="cs-CZ" sz="4800" dirty="0"/>
              <a:t> MAKING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sz="4800" dirty="0"/>
          </a:p>
          <a:p>
            <a:endParaRPr lang="cs-CZ" sz="4800" dirty="0"/>
          </a:p>
          <a:p>
            <a:r>
              <a:rPr lang="cs-CZ" sz="4800" dirty="0"/>
              <a:t>… </a:t>
            </a:r>
            <a:r>
              <a:rPr lang="cs-CZ" sz="4800" dirty="0" err="1"/>
              <a:t>what</a:t>
            </a:r>
            <a:r>
              <a:rPr lang="cs-CZ" sz="4800" dirty="0"/>
              <a:t> </a:t>
            </a:r>
            <a:r>
              <a:rPr lang="cs-CZ" sz="4800" dirty="0" err="1"/>
              <a:t>is</a:t>
            </a:r>
            <a:r>
              <a:rPr lang="cs-CZ" sz="4800" dirty="0"/>
              <a:t> </a:t>
            </a:r>
            <a:r>
              <a:rPr lang="cs-CZ" sz="4800" dirty="0" err="1"/>
              <a:t>the</a:t>
            </a:r>
            <a:r>
              <a:rPr lang="cs-CZ" sz="4800" dirty="0"/>
              <a:t> </a:t>
            </a:r>
            <a:r>
              <a:rPr lang="cs-CZ" sz="4800" dirty="0" err="1"/>
              <a:t>best</a:t>
            </a:r>
            <a:r>
              <a:rPr lang="cs-CZ" sz="4800" dirty="0"/>
              <a:t>?</a:t>
            </a:r>
          </a:p>
        </p:txBody>
      </p:sp>
      <p:pic>
        <p:nvPicPr>
          <p:cNvPr id="11" name="Zástupný symbol pro obrázek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r="269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226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8" r="26398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sz="6000" dirty="0"/>
          </a:p>
          <a:p>
            <a:r>
              <a:rPr lang="cs-CZ" sz="6000" dirty="0"/>
              <a:t>CONCENTRATION</a:t>
            </a:r>
          </a:p>
        </p:txBody>
      </p:sp>
    </p:spTree>
    <p:extLst>
      <p:ext uri="{BB962C8B-B14F-4D97-AF65-F5344CB8AC3E}">
        <p14:creationId xmlns:p14="http://schemas.microsoft.com/office/powerpoint/2010/main" val="164635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r="14614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sz="7200" dirty="0"/>
          </a:p>
          <a:p>
            <a:r>
              <a:rPr lang="cs-CZ" sz="7200" dirty="0"/>
              <a:t>SELF-CONTROL</a:t>
            </a:r>
          </a:p>
        </p:txBody>
      </p:sp>
    </p:spTree>
    <p:extLst>
      <p:ext uri="{BB962C8B-B14F-4D97-AF65-F5344CB8AC3E}">
        <p14:creationId xmlns:p14="http://schemas.microsoft.com/office/powerpoint/2010/main" val="33218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/>
              <a:t>Learning</a:t>
            </a:r>
            <a:r>
              <a:rPr lang="cs-CZ" sz="6000" dirty="0"/>
              <a:t>…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r="24301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6000" dirty="0"/>
              <a:t>… FROM YOUR OWN MISTAKES</a:t>
            </a:r>
          </a:p>
        </p:txBody>
      </p:sp>
    </p:spTree>
    <p:extLst>
      <p:ext uri="{BB962C8B-B14F-4D97-AF65-F5344CB8AC3E}">
        <p14:creationId xmlns:p14="http://schemas.microsoft.com/office/powerpoint/2010/main" val="178390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MASTER ALREADY?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4300" dirty="0"/>
              <a:t>L</a:t>
            </a:r>
            <a:r>
              <a:rPr lang="en-US" sz="4300" dirty="0" err="1"/>
              <a:t>et’s</a:t>
            </a:r>
            <a:r>
              <a:rPr lang="en-US" sz="4300" dirty="0"/>
              <a:t> try other things …</a:t>
            </a:r>
            <a:endParaRPr lang="cs-CZ" sz="4300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7" r="289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1206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TOGYZQUMALAQ</a:t>
            </a:r>
          </a:p>
          <a:p>
            <a:endParaRPr lang="cs-CZ" sz="4000" dirty="0"/>
          </a:p>
          <a:p>
            <a:r>
              <a:rPr lang="cs-CZ" sz="4000" dirty="0" err="1"/>
              <a:t>or</a:t>
            </a:r>
            <a:r>
              <a:rPr lang="cs-CZ" sz="4000" dirty="0"/>
              <a:t> …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6F09B941-F81D-44D0-82EB-7D785E9106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r="28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240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C56ED-1564-4E79-9FE7-4D98248B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OWARE, MANGALA, BAO</a:t>
            </a:r>
            <a:endParaRPr lang="cs-CZ" sz="4000" dirty="0"/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ED8DE734-49ED-4F9E-AD97-6AF12179D8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5" r="30095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472319-D8B2-48BB-88C2-7C35BDB07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sz="3600" dirty="0"/>
          </a:p>
          <a:p>
            <a:r>
              <a:rPr lang="en-US" sz="3600" dirty="0"/>
              <a:t>And dozens of other mancala variants</a:t>
            </a:r>
          </a:p>
          <a:p>
            <a:endParaRPr lang="en-US" sz="3600" dirty="0"/>
          </a:p>
          <a:p>
            <a:r>
              <a:rPr lang="en-US" sz="3600" dirty="0"/>
              <a:t>or …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29104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9C463-2228-4C51-A96F-98D10DF7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6239308" cy="1639886"/>
          </a:xfrm>
        </p:spPr>
        <p:txBody>
          <a:bodyPr/>
          <a:lstStyle/>
          <a:p>
            <a:r>
              <a:rPr lang="en-US" dirty="0"/>
              <a:t>Thousands of abstract games</a:t>
            </a:r>
            <a:endParaRPr lang="cs-CZ" dirty="0"/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65D40232-4E34-4E07-8867-2D92CCFC03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8200" r="28200"/>
          <a:stretch/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266E08-783D-41F6-B9F4-C0A7D6A06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cs-CZ" sz="4000" dirty="0"/>
              <a:t>E</a:t>
            </a:r>
            <a:r>
              <a:rPr lang="en-US" sz="4000" dirty="0" err="1"/>
              <a:t>ver</a:t>
            </a:r>
            <a:r>
              <a:rPr lang="cs-CZ" sz="4000" dirty="0" err="1"/>
              <a:t>yone</a:t>
            </a:r>
            <a:r>
              <a:rPr lang="cs-CZ" sz="4000" dirty="0"/>
              <a:t> has talent to </a:t>
            </a:r>
            <a:r>
              <a:rPr lang="cs-CZ" sz="4000" dirty="0" err="1"/>
              <a:t>different</a:t>
            </a:r>
            <a:r>
              <a:rPr lang="cs-CZ" sz="4000" dirty="0"/>
              <a:t> </a:t>
            </a:r>
            <a:r>
              <a:rPr lang="cs-CZ" sz="4000" dirty="0" err="1"/>
              <a:t>things</a:t>
            </a:r>
            <a:r>
              <a:rPr lang="cs-CZ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62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011AA-71F2-4BC6-ABCF-2C1BC131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Bestemshe</a:t>
            </a:r>
            <a:r>
              <a:rPr lang="cs-CZ" dirty="0"/>
              <a:t> – </a:t>
            </a:r>
            <a:r>
              <a:rPr lang="cs-CZ" dirty="0" err="1"/>
              <a:t>Is</a:t>
            </a:r>
            <a:r>
              <a:rPr lang="cs-CZ" dirty="0"/>
              <a:t> a GAME…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202E54-21F7-4492-9C17-2AED13956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Game </a:t>
            </a:r>
            <a:r>
              <a:rPr lang="cs-CZ" sz="3200" dirty="0" err="1"/>
              <a:t>cathegories</a:t>
            </a:r>
            <a:r>
              <a:rPr lang="cs-CZ" sz="3200" dirty="0"/>
              <a:t>:  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board</a:t>
            </a:r>
            <a:r>
              <a:rPr lang="cs-CZ" dirty="0"/>
              <a:t> game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abstract</a:t>
            </a:r>
            <a:r>
              <a:rPr lang="cs-CZ" dirty="0"/>
              <a:t> game</a:t>
            </a:r>
          </a:p>
          <a:p>
            <a:pPr>
              <a:lnSpc>
                <a:spcPct val="100000"/>
              </a:lnSpc>
            </a:pPr>
            <a:r>
              <a:rPr lang="cs-CZ" dirty="0"/>
              <a:t>game </a:t>
            </a:r>
            <a:r>
              <a:rPr lang="cs-CZ" dirty="0" err="1"/>
              <a:t>for</a:t>
            </a:r>
            <a:r>
              <a:rPr lang="cs-CZ" dirty="0"/>
              <a:t> 2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mancala</a:t>
            </a:r>
            <a:r>
              <a:rPr lang="cs-CZ" dirty="0"/>
              <a:t> game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short</a:t>
            </a:r>
            <a:r>
              <a:rPr lang="cs-CZ" dirty="0"/>
              <a:t> game</a:t>
            </a:r>
          </a:p>
          <a:p>
            <a:pPr>
              <a:lnSpc>
                <a:spcPct val="100000"/>
              </a:lnSpc>
            </a:pPr>
            <a:r>
              <a:rPr lang="cs-CZ" dirty="0"/>
              <a:t>game </a:t>
            </a:r>
            <a:r>
              <a:rPr lang="cs-CZ" dirty="0" err="1"/>
              <a:t>with</a:t>
            </a:r>
            <a:r>
              <a:rPr lang="cs-CZ" dirty="0"/>
              <a:t> no </a:t>
            </a:r>
            <a:r>
              <a:rPr lang="cs-CZ" dirty="0" err="1"/>
              <a:t>luck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187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8D5BC-3F44-483F-B038-0D99A153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DIDACTICS –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teach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9A070D1-25F0-48AB-A024-CB67F85F1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cs-CZ" sz="2400" dirty="0"/>
              <a:t>Variant </a:t>
            </a:r>
            <a:r>
              <a:rPr lang="cs-CZ" sz="2400" dirty="0" err="1"/>
              <a:t>where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capture</a:t>
            </a:r>
            <a:r>
              <a:rPr lang="cs-CZ" sz="2400" dirty="0"/>
              <a:t> </a:t>
            </a:r>
            <a:r>
              <a:rPr lang="cs-CZ" sz="2400" dirty="0" err="1"/>
              <a:t>if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sow</a:t>
            </a:r>
            <a:r>
              <a:rPr lang="cs-CZ" sz="2400" dirty="0"/>
              <a:t> last </a:t>
            </a:r>
            <a:r>
              <a:rPr lang="cs-CZ" sz="2400" dirty="0" err="1"/>
              <a:t>piece</a:t>
            </a:r>
            <a:r>
              <a:rPr lang="cs-CZ" sz="2400" dirty="0"/>
              <a:t> to </a:t>
            </a:r>
            <a:r>
              <a:rPr lang="cs-CZ" sz="2400" dirty="0" err="1"/>
              <a:t>empty</a:t>
            </a:r>
            <a:r>
              <a:rPr lang="cs-CZ" sz="2400" dirty="0"/>
              <a:t> cup (</a:t>
            </a:r>
            <a:r>
              <a:rPr lang="cs-CZ" sz="2400" dirty="0" err="1"/>
              <a:t>suitable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age</a:t>
            </a:r>
            <a:r>
              <a:rPr lang="cs-CZ" sz="2400" dirty="0"/>
              <a:t> 3-5)</a:t>
            </a:r>
          </a:p>
          <a:p>
            <a:pPr marL="342900" indent="-342900">
              <a:buAutoNum type="arabicParenR"/>
            </a:pPr>
            <a:r>
              <a:rPr lang="cs-CZ" sz="2400" dirty="0" err="1"/>
              <a:t>Bestemshe</a:t>
            </a:r>
            <a:r>
              <a:rPr lang="cs-CZ" sz="2400" dirty="0"/>
              <a:t> (</a:t>
            </a:r>
            <a:r>
              <a:rPr lang="cs-CZ" sz="2400" dirty="0" err="1"/>
              <a:t>suitable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5+)</a:t>
            </a:r>
          </a:p>
          <a:p>
            <a:pPr marL="342900" indent="-342900">
              <a:buAutoNum type="arabicParenR"/>
            </a:pPr>
            <a:r>
              <a:rPr lang="cs-CZ" sz="2400" dirty="0" err="1"/>
              <a:t>TogyzQumalaQ</a:t>
            </a:r>
            <a:r>
              <a:rPr lang="cs-CZ" sz="2400" dirty="0"/>
              <a:t>, </a:t>
            </a:r>
            <a:r>
              <a:rPr lang="cs-CZ" sz="2400" dirty="0" err="1"/>
              <a:t>Oware</a:t>
            </a:r>
            <a:r>
              <a:rPr lang="cs-CZ" sz="2400" dirty="0"/>
              <a:t>, </a:t>
            </a:r>
            <a:r>
              <a:rPr lang="cs-CZ" sz="2400" dirty="0" err="1"/>
              <a:t>Mangala</a:t>
            </a:r>
            <a:endParaRPr lang="cs-CZ" sz="2400" dirty="0"/>
          </a:p>
          <a:p>
            <a:pPr marL="342900" indent="-342900">
              <a:buAutoNum type="arabicParenR"/>
            </a:pPr>
            <a:r>
              <a:rPr lang="cs-CZ" sz="2400" dirty="0"/>
              <a:t>Bao</a:t>
            </a:r>
          </a:p>
        </p:txBody>
      </p:sp>
      <p:pic>
        <p:nvPicPr>
          <p:cNvPr id="18" name="Zástupný symbol obrázku 17">
            <a:extLst>
              <a:ext uri="{FF2B5EF4-FFF2-40B4-BE49-F238E27FC236}">
                <a16:creationId xmlns:a16="http://schemas.microsoft.com/office/drawing/2014/main" id="{396322DF-7351-46F5-A507-7E30B0FB76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1" r="293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4204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F067A60-9466-4966-A2F7-C956B171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THANK YOU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57FA47D-4754-43A1-BC6B-1092035DF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09" y="2249488"/>
            <a:ext cx="5585007" cy="3541712"/>
          </a:xfrm>
        </p:spPr>
      </p:pic>
    </p:spTree>
    <p:extLst>
      <p:ext uri="{BB962C8B-B14F-4D97-AF65-F5344CB8AC3E}">
        <p14:creationId xmlns:p14="http://schemas.microsoft.com/office/powerpoint/2010/main" val="131027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dirty="0"/>
              <a:t>JUST a </a:t>
            </a:r>
            <a:br>
              <a:rPr lang="cs-CZ" sz="6000" dirty="0"/>
            </a:br>
            <a:r>
              <a:rPr lang="cs-CZ" sz="6000" dirty="0"/>
              <a:t>BOARD GAME ??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0" b="10280"/>
          <a:stretch>
            <a:fillRect/>
          </a:stretch>
        </p:blipFill>
        <p:spPr>
          <a:xfrm>
            <a:off x="7345887" y="984069"/>
            <a:ext cx="3666690" cy="505968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200" dirty="0"/>
              <a:t>Not </a:t>
            </a:r>
            <a:r>
              <a:rPr lang="cs-CZ" sz="3200" dirty="0" err="1"/>
              <a:t>only</a:t>
            </a:r>
            <a:r>
              <a:rPr lang="cs-CZ" sz="3200" dirty="0"/>
              <a:t>…</a:t>
            </a:r>
          </a:p>
          <a:p>
            <a:endParaRPr lang="cs-CZ" sz="3200" dirty="0"/>
          </a:p>
          <a:p>
            <a:r>
              <a:rPr lang="cs-CZ" sz="4800" dirty="0" err="1"/>
              <a:t>It</a:t>
            </a:r>
            <a:r>
              <a:rPr lang="cs-CZ" sz="4800" dirty="0"/>
              <a:t> </a:t>
            </a:r>
            <a:r>
              <a:rPr lang="cs-CZ" sz="4800" dirty="0" err="1"/>
              <a:t>is</a:t>
            </a:r>
            <a:r>
              <a:rPr lang="cs-CZ" sz="4800" dirty="0"/>
              <a:t> </a:t>
            </a:r>
            <a:r>
              <a:rPr lang="cs-CZ" sz="4800" dirty="0" err="1"/>
              <a:t>also</a:t>
            </a:r>
            <a:r>
              <a:rPr lang="cs-CZ" sz="4800" dirty="0"/>
              <a:t> </a:t>
            </a:r>
            <a:r>
              <a:rPr lang="cs-CZ" sz="4800" dirty="0" err="1"/>
              <a:t>the</a:t>
            </a:r>
            <a:r>
              <a:rPr lang="cs-CZ" sz="4800" dirty="0"/>
              <a:t> </a:t>
            </a:r>
            <a:r>
              <a:rPr lang="cs-CZ" sz="4800" dirty="0" err="1"/>
              <a:t>way</a:t>
            </a:r>
            <a:r>
              <a:rPr lang="cs-CZ" sz="4800" dirty="0"/>
              <a:t>, </a:t>
            </a:r>
          </a:p>
          <a:p>
            <a:r>
              <a:rPr lang="cs-CZ" sz="4800" dirty="0" err="1"/>
              <a:t>how</a:t>
            </a:r>
            <a:r>
              <a:rPr lang="cs-CZ" sz="4800" dirty="0"/>
              <a:t> to </a:t>
            </a:r>
            <a:r>
              <a:rPr lang="cs-CZ" sz="4800" dirty="0" err="1"/>
              <a:t>learn</a:t>
            </a:r>
            <a:r>
              <a:rPr lang="cs-CZ" sz="4800" dirty="0"/>
              <a:t> and </a:t>
            </a:r>
            <a:r>
              <a:rPr lang="cs-CZ" sz="4800" dirty="0" err="1"/>
              <a:t>train</a:t>
            </a:r>
            <a:r>
              <a:rPr lang="cs-CZ" sz="4800" dirty="0"/>
              <a:t> many </a:t>
            </a:r>
            <a:r>
              <a:rPr lang="cs-CZ" sz="4800" dirty="0" err="1"/>
              <a:t>things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06916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START EARLY,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5" r="30095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cs-CZ" sz="6000" dirty="0"/>
              <a:t>LEARN EASILY, </a:t>
            </a:r>
          </a:p>
          <a:p>
            <a:r>
              <a:rPr lang="cs-CZ" sz="4000" dirty="0"/>
              <a:t>LEARN MORE</a:t>
            </a:r>
          </a:p>
          <a:p>
            <a:endParaRPr lang="cs-CZ" sz="4000" dirty="0"/>
          </a:p>
          <a:p>
            <a:r>
              <a:rPr lang="cs-CZ" sz="4000" dirty="0" err="1"/>
              <a:t>Activities</a:t>
            </a:r>
            <a:r>
              <a:rPr lang="cs-CZ" sz="4000" dirty="0"/>
              <a:t> </a:t>
            </a:r>
            <a:r>
              <a:rPr lang="cs-CZ" sz="4000" dirty="0" err="1"/>
              <a:t>for</a:t>
            </a:r>
            <a:r>
              <a:rPr lang="cs-CZ" sz="4000" dirty="0"/>
              <a:t> </a:t>
            </a:r>
            <a:r>
              <a:rPr lang="cs-CZ" sz="4000" dirty="0" err="1"/>
              <a:t>age</a:t>
            </a:r>
            <a:r>
              <a:rPr lang="cs-CZ" sz="4000" dirty="0"/>
              <a:t> 3+</a:t>
            </a:r>
          </a:p>
        </p:txBody>
      </p:sp>
    </p:spTree>
    <p:extLst>
      <p:ext uri="{BB962C8B-B14F-4D97-AF65-F5344CB8AC3E}">
        <p14:creationId xmlns:p14="http://schemas.microsoft.com/office/powerpoint/2010/main" val="191542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 </a:t>
            </a:r>
            <a:r>
              <a:rPr lang="cs-CZ" sz="6000" dirty="0"/>
              <a:t>Fine motor </a:t>
            </a:r>
            <a:r>
              <a:rPr lang="cs-CZ" sz="6000" dirty="0" err="1"/>
              <a:t>skills</a:t>
            </a:r>
            <a:endParaRPr lang="cs-CZ" sz="6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63543" y="714103"/>
            <a:ext cx="3500846" cy="5077097"/>
          </a:xfrm>
        </p:spPr>
        <p:txBody>
          <a:bodyPr>
            <a:normAutofit/>
          </a:bodyPr>
          <a:lstStyle/>
          <a:p>
            <a:endParaRPr lang="cs-CZ" sz="7200" dirty="0"/>
          </a:p>
          <a:p>
            <a:r>
              <a:rPr lang="cs-CZ" sz="7200" dirty="0"/>
              <a:t>… just </a:t>
            </a:r>
            <a:r>
              <a:rPr lang="cs-CZ" sz="7200" dirty="0" err="1"/>
              <a:t>sowing</a:t>
            </a:r>
            <a:endParaRPr lang="cs-CZ" sz="7200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6" b="8066"/>
          <a:stretch>
            <a:fillRect/>
          </a:stretch>
        </p:blipFill>
        <p:spPr>
          <a:xfrm>
            <a:off x="1141413" y="2473325"/>
            <a:ext cx="5934075" cy="3317875"/>
          </a:xfrm>
        </p:spPr>
      </p:pic>
    </p:spTree>
    <p:extLst>
      <p:ext uri="{BB962C8B-B14F-4D97-AF65-F5344CB8AC3E}">
        <p14:creationId xmlns:p14="http://schemas.microsoft.com/office/powerpoint/2010/main" val="19055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Sow</a:t>
            </a:r>
            <a:r>
              <a:rPr lang="cs-CZ" sz="2800" dirty="0"/>
              <a:t> and </a:t>
            </a:r>
            <a:r>
              <a:rPr lang="cs-CZ" sz="2800" dirty="0" err="1"/>
              <a:t>count</a:t>
            </a:r>
            <a:r>
              <a:rPr lang="cs-CZ" sz="2800" dirty="0"/>
              <a:t> 1, 2, 3, …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8800" dirty="0" err="1"/>
              <a:t>Counting</a:t>
            </a:r>
            <a:r>
              <a:rPr lang="cs-CZ" sz="8800" dirty="0"/>
              <a:t> </a:t>
            </a:r>
            <a:r>
              <a:rPr lang="cs-CZ" sz="6000" dirty="0"/>
              <a:t> </a:t>
            </a:r>
          </a:p>
          <a:p>
            <a:r>
              <a:rPr lang="cs-CZ" sz="6000" dirty="0" err="1"/>
              <a:t>row</a:t>
            </a:r>
            <a:r>
              <a:rPr lang="cs-CZ" sz="6000" dirty="0"/>
              <a:t> </a:t>
            </a:r>
            <a:r>
              <a:rPr lang="cs-CZ" sz="6000" dirty="0" err="1"/>
              <a:t>of</a:t>
            </a:r>
            <a:r>
              <a:rPr lang="cs-CZ" sz="6000" dirty="0"/>
              <a:t> </a:t>
            </a:r>
            <a:r>
              <a:rPr lang="cs-CZ" sz="6000" dirty="0" err="1"/>
              <a:t>numbers</a:t>
            </a:r>
            <a:endParaRPr lang="cs-CZ" sz="6000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r="26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24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dirty="0"/>
              <a:t>EVEN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2" r="26232"/>
          <a:stretch>
            <a:fillRect/>
          </a:stretch>
        </p:blipFill>
        <p:spPr>
          <a:xfrm>
            <a:off x="7219406" y="609601"/>
            <a:ext cx="3828005" cy="527419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sz="3200" dirty="0"/>
          </a:p>
          <a:p>
            <a:r>
              <a:rPr lang="cs-CZ" sz="3200" dirty="0"/>
              <a:t>AND </a:t>
            </a:r>
          </a:p>
          <a:p>
            <a:r>
              <a:rPr lang="cs-CZ" sz="8800" dirty="0"/>
              <a:t>ODD</a:t>
            </a:r>
          </a:p>
        </p:txBody>
      </p:sp>
    </p:spTree>
    <p:extLst>
      <p:ext uri="{BB962C8B-B14F-4D97-AF65-F5344CB8AC3E}">
        <p14:creationId xmlns:p14="http://schemas.microsoft.com/office/powerpoint/2010/main" val="150204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r="14614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9600" dirty="0"/>
              <a:t>LOGIC</a:t>
            </a:r>
          </a:p>
        </p:txBody>
      </p:sp>
    </p:spTree>
    <p:extLst>
      <p:ext uri="{BB962C8B-B14F-4D97-AF65-F5344CB8AC3E}">
        <p14:creationId xmlns:p14="http://schemas.microsoft.com/office/powerpoint/2010/main" val="353586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r="14614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8800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3707899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670</TotalTime>
  <Words>195</Words>
  <Application>Microsoft Office PowerPoint</Application>
  <PresentationFormat>Širokoúhlá obrazovka</PresentationFormat>
  <Paragraphs>82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Tw Cen MT</vt:lpstr>
      <vt:lpstr>Obvod</vt:lpstr>
      <vt:lpstr>bestemshe</vt:lpstr>
      <vt:lpstr>Bestemshe – Is a GAME…</vt:lpstr>
      <vt:lpstr>JUST a  BOARD GAME ??</vt:lpstr>
      <vt:lpstr>START EARLY,</vt:lpstr>
      <vt:lpstr> Fine motor skills</vt:lpstr>
      <vt:lpstr>Sow and count 1, 2, 3, …</vt:lpstr>
      <vt:lpstr>EVEN</vt:lpstr>
      <vt:lpstr> </vt:lpstr>
      <vt:lpstr> </vt:lpstr>
      <vt:lpstr>PERCEPTION</vt:lpstr>
      <vt:lpstr> </vt:lpstr>
      <vt:lpstr>Decision MAKING</vt:lpstr>
      <vt:lpstr> </vt:lpstr>
      <vt:lpstr> </vt:lpstr>
      <vt:lpstr>Learning…</vt:lpstr>
      <vt:lpstr>MASTER ALREADY?</vt:lpstr>
      <vt:lpstr> </vt:lpstr>
      <vt:lpstr>OWARE, MANGALA, BAO</vt:lpstr>
      <vt:lpstr>Thousands of abstract games</vt:lpstr>
      <vt:lpstr>DIDACTICS – how to teach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bestemshe</dc:title>
  <dc:creator>HK standard</dc:creator>
  <cp:lastModifiedBy>Hana Kotinová</cp:lastModifiedBy>
  <cp:revision>52</cp:revision>
  <dcterms:created xsi:type="dcterms:W3CDTF">2023-01-23T19:32:31Z</dcterms:created>
  <dcterms:modified xsi:type="dcterms:W3CDTF">2025-01-25T11:45:49Z</dcterms:modified>
</cp:coreProperties>
</file>