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4" r:id="rId5"/>
    <p:sldId id="266" r:id="rId6"/>
    <p:sldId id="259" r:id="rId7"/>
    <p:sldId id="263" r:id="rId8"/>
    <p:sldId id="260" r:id="rId9"/>
    <p:sldId id="271" r:id="rId10"/>
    <p:sldId id="261" r:id="rId11"/>
    <p:sldId id="262" r:id="rId12"/>
    <p:sldId id="265" r:id="rId13"/>
    <p:sldId id="267" r:id="rId14"/>
    <p:sldId id="268" r:id="rId15"/>
    <p:sldId id="270" r:id="rId16"/>
    <p:sldId id="269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95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46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470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55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00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746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232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149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06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40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21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49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65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93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47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15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15ACF7-2126-4BC1-B847-2582A45CB25D}" type="datetimeFigureOut">
              <a:rPr lang="cs-CZ" smtClean="0"/>
              <a:t>13.02.2026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7EE3C1-C75D-46F7-B01B-735AC11F6A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69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sumi.net/play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isqworky.cz/o-soutezi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abstractplay.com/" TargetMode="External"/><Relationship Id="rId2" Type="http://schemas.openxmlformats.org/officeDocument/2006/relationships/hyperlink" Target="https://playstrateg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boardgamearena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atymoves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as.cz/" TargetMode="External"/><Relationship Id="rId2" Type="http://schemas.openxmlformats.org/officeDocument/2006/relationships/hyperlink" Target="https://www.svet-deskovych-her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yft.cz/" TargetMode="External"/><Relationship Id="rId4" Type="http://schemas.openxmlformats.org/officeDocument/2006/relationships/hyperlink" Target="https://www.tlamagames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nkala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strategy.org/train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nkala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strategy.org/VyI4upHn#5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C2219-C2BD-4486-B12F-AB15946BE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Hry a hlavolamy s velkou porcí logiky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ABBAF8-BB3E-4F83-8C25-5B42F6B766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Hana Kotinová</a:t>
            </a:r>
          </a:p>
          <a:p>
            <a:r>
              <a:rPr lang="cs-CZ" dirty="0"/>
              <a:t>2DDM 2026</a:t>
            </a:r>
          </a:p>
        </p:txBody>
      </p:sp>
    </p:spTree>
    <p:extLst>
      <p:ext uri="{BB962C8B-B14F-4D97-AF65-F5344CB8AC3E}">
        <p14:creationId xmlns:p14="http://schemas.microsoft.com/office/powerpoint/2010/main" val="3185156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45509-B04F-4528-BBC3-A115DE81F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Dáma – (damweb.cz)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65961D-B7D9-4B1E-9F2E-CA5D5E325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AB918E-02AD-4BD2-B56C-B2DF746227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Česká, Ruská,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checkers</a:t>
            </a:r>
            <a:r>
              <a:rPr lang="cs-CZ" dirty="0"/>
              <a:t>, Mezinárodní, Brazilská, Turecká, Fríská, …</a:t>
            </a:r>
          </a:p>
          <a:p>
            <a:r>
              <a:rPr lang="cs-CZ" dirty="0"/>
              <a:t>Skupina hráčů v Praze a Brně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15C28DE-E598-47AA-999D-08E78015C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27240D7-9137-43F1-BBD0-ED79AD9D537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859" y="2420471"/>
            <a:ext cx="3804169" cy="3768864"/>
          </a:xfrm>
        </p:spPr>
      </p:pic>
    </p:spTree>
    <p:extLst>
      <p:ext uri="{BB962C8B-B14F-4D97-AF65-F5344CB8AC3E}">
        <p14:creationId xmlns:p14="http://schemas.microsoft.com/office/powerpoint/2010/main" val="3253533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77A64-AD32-4E06-8E66-E9CCAAFD0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 – (goweb.cz)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758F5-AC5B-4825-A313-8BF2182DE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Asie – Japonsko, Čína, Korea</a:t>
            </a:r>
          </a:p>
          <a:p>
            <a:r>
              <a:rPr lang="cs-CZ" dirty="0"/>
              <a:t>Desky 9x9, 13x13 a 19x19 průsečíků, online i jiné velikosti</a:t>
            </a:r>
          </a:p>
          <a:p>
            <a:r>
              <a:rPr lang="cs-CZ" dirty="0"/>
              <a:t>V ČR kluby ve více městech, stovky aktivních hráčů</a:t>
            </a:r>
          </a:p>
          <a:p>
            <a:r>
              <a:rPr lang="cs-CZ" dirty="0">
                <a:hlinkClick r:id="rId2"/>
              </a:rPr>
              <a:t>https://www.cosumi.net/play.html</a:t>
            </a:r>
            <a:endParaRPr lang="cs-CZ" dirty="0"/>
          </a:p>
          <a:p>
            <a:r>
              <a:rPr lang="cs-CZ" dirty="0"/>
              <a:t>Už i profíka dokázal porazit počítač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71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34220-90E5-4E7A-B701-94727CAE7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Piškvorky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285FEA-1321-42CB-BEF7-F7DAFD366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Soutěž pro </a:t>
            </a:r>
            <a:r>
              <a:rPr lang="cs-CZ" dirty="0" err="1"/>
              <a:t>zš</a:t>
            </a:r>
            <a:r>
              <a:rPr lang="cs-CZ" dirty="0"/>
              <a:t>  </a:t>
            </a:r>
            <a:r>
              <a:rPr lang="cs-CZ" dirty="0">
                <a:hlinkClick r:id="rId2"/>
              </a:rPr>
              <a:t>https://pisqworky.cz/o-soutezi</a:t>
            </a:r>
            <a:endParaRPr lang="cs-CZ" dirty="0"/>
          </a:p>
          <a:p>
            <a:r>
              <a:rPr lang="cs-CZ" dirty="0"/>
              <a:t>Federace:  http://www.piskvorky.cz/</a:t>
            </a:r>
          </a:p>
          <a:p>
            <a:r>
              <a:rPr lang="cs-CZ" dirty="0" err="1"/>
              <a:t>Renju</a:t>
            </a:r>
            <a:r>
              <a:rPr lang="cs-CZ" dirty="0"/>
              <a:t> x standardní piškvorky, podobné hry – </a:t>
            </a:r>
            <a:r>
              <a:rPr lang="cs-CZ" dirty="0" err="1"/>
              <a:t>Pente</a:t>
            </a:r>
            <a:r>
              <a:rPr lang="cs-CZ" dirty="0"/>
              <a:t>, </a:t>
            </a:r>
            <a:r>
              <a:rPr lang="cs-CZ" dirty="0" err="1"/>
              <a:t>Ninuky</a:t>
            </a:r>
            <a:endParaRPr lang="cs-CZ" dirty="0"/>
          </a:p>
          <a:p>
            <a:r>
              <a:rPr lang="cs-CZ" b="1" dirty="0"/>
              <a:t>AI říká: Go-Moku </a:t>
            </a:r>
            <a:r>
              <a:rPr lang="cs-CZ" b="1" dirty="0" err="1"/>
              <a:t>Solved</a:t>
            </a:r>
            <a:r>
              <a:rPr lang="cs-CZ" b="1" dirty="0"/>
              <a:t> by New </a:t>
            </a:r>
            <a:r>
              <a:rPr lang="cs-CZ" b="1" dirty="0" err="1"/>
              <a:t>Search</a:t>
            </a:r>
            <a:r>
              <a:rPr lang="cs-CZ" b="1" dirty="0"/>
              <a:t> </a:t>
            </a:r>
            <a:r>
              <a:rPr lang="cs-CZ" b="1" dirty="0" err="1"/>
              <a:t>Techniques</a:t>
            </a:r>
            <a:r>
              <a:rPr lang="cs-CZ" b="1" dirty="0"/>
              <a:t>“</a:t>
            </a:r>
            <a:r>
              <a:rPr lang="cs-CZ" dirty="0"/>
              <a:t> – technická zpráva L. Victor </a:t>
            </a:r>
            <a:r>
              <a:rPr lang="cs-CZ" dirty="0" err="1"/>
              <a:t>Allise</a:t>
            </a:r>
            <a:r>
              <a:rPr lang="cs-CZ" dirty="0"/>
              <a:t> a kolegů z roku 1993, která ukazuje, že </a:t>
            </a:r>
            <a:r>
              <a:rPr lang="cs-CZ" i="1" dirty="0"/>
              <a:t>volné</a:t>
            </a:r>
            <a:r>
              <a:rPr lang="cs-CZ" dirty="0"/>
              <a:t> </a:t>
            </a:r>
            <a:r>
              <a:rPr lang="cs-CZ" dirty="0" err="1"/>
              <a:t>Gomoku</a:t>
            </a:r>
            <a:r>
              <a:rPr lang="cs-CZ" dirty="0"/>
              <a:t> na standardní desce 15×15 je </a:t>
            </a:r>
            <a:r>
              <a:rPr lang="cs-CZ" b="1" dirty="0"/>
              <a:t>výhra pro prvního hráče</a:t>
            </a:r>
            <a:r>
              <a:rPr lang="cs-CZ" dirty="0"/>
              <a:t> pomocí tzv. </a:t>
            </a:r>
            <a:r>
              <a:rPr lang="cs-CZ" dirty="0" err="1"/>
              <a:t>threat-space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(hledání hrozeb).</a:t>
            </a:r>
          </a:p>
        </p:txBody>
      </p:sp>
    </p:spTree>
    <p:extLst>
      <p:ext uri="{BB962C8B-B14F-4D97-AF65-F5344CB8AC3E}">
        <p14:creationId xmlns:p14="http://schemas.microsoft.com/office/powerpoint/2010/main" val="764268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C3177-85F8-4E89-80B8-69C03C7D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Moderní abstraktní hry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CE051C-5755-4AD2-B808-340F5BA91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Tisíce her </a:t>
            </a:r>
          </a:p>
          <a:p>
            <a:r>
              <a:rPr lang="cs-CZ" dirty="0"/>
              <a:t>Je jich více online, než v běžném prodeji</a:t>
            </a:r>
          </a:p>
          <a:p>
            <a:r>
              <a:rPr lang="cs-CZ" dirty="0"/>
              <a:t>Zajímavé herní servery:</a:t>
            </a:r>
          </a:p>
          <a:p>
            <a:r>
              <a:rPr lang="cs-CZ" dirty="0">
                <a:hlinkClick r:id="rId2"/>
              </a:rPr>
              <a:t>https://playstrategy.org/</a:t>
            </a:r>
            <a:endParaRPr lang="cs-CZ" dirty="0"/>
          </a:p>
          <a:p>
            <a:r>
              <a:rPr lang="cs-CZ" dirty="0">
                <a:hlinkClick r:id="rId3"/>
              </a:rPr>
              <a:t>https://play.abstractplay.com/</a:t>
            </a:r>
            <a:endParaRPr lang="cs-CZ" dirty="0"/>
          </a:p>
          <a:p>
            <a:r>
              <a:rPr lang="cs-CZ">
                <a:hlinkClick r:id="rId4"/>
              </a:rPr>
              <a:t>https://cs.boardgamearena.com/</a:t>
            </a:r>
            <a:endParaRPr lang="cs-CZ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9368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F8D56-B328-4020-A48F-7174763A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Tipy na hry dostupné na trhu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8033F1-18DC-4446-9007-018B9E432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Turing</a:t>
            </a:r>
            <a:r>
              <a:rPr lang="cs-CZ" dirty="0"/>
              <a:t> </a:t>
            </a:r>
            <a:r>
              <a:rPr lang="cs-CZ" dirty="0" err="1"/>
              <a:t>machine</a:t>
            </a:r>
            <a:endParaRPr lang="cs-CZ" dirty="0"/>
          </a:p>
          <a:p>
            <a:r>
              <a:rPr lang="cs-CZ" dirty="0" err="1"/>
              <a:t>Azul</a:t>
            </a:r>
            <a:endParaRPr lang="cs-CZ" dirty="0"/>
          </a:p>
          <a:p>
            <a:r>
              <a:rPr lang="cs-CZ" dirty="0" err="1"/>
              <a:t>Patchwork</a:t>
            </a:r>
            <a:endParaRPr lang="cs-CZ" dirty="0"/>
          </a:p>
          <a:p>
            <a:r>
              <a:rPr lang="cs-CZ" dirty="0" err="1"/>
              <a:t>Gipf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r>
              <a:rPr lang="cs-CZ" dirty="0" err="1"/>
              <a:t>Donuty</a:t>
            </a:r>
            <a:endParaRPr lang="cs-CZ" dirty="0"/>
          </a:p>
          <a:p>
            <a:r>
              <a:rPr lang="cs-CZ" dirty="0"/>
              <a:t>Mňau</a:t>
            </a:r>
          </a:p>
          <a:p>
            <a:r>
              <a:rPr lang="cs-CZ" dirty="0" err="1"/>
              <a:t>Qawale</a:t>
            </a:r>
            <a:endParaRPr lang="cs-CZ" dirty="0"/>
          </a:p>
          <a:p>
            <a:r>
              <a:rPr lang="cs-CZ" dirty="0">
                <a:hlinkClick r:id="rId2"/>
              </a:rPr>
              <a:t>https://matymoves.com/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297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F8D56-B328-4020-A48F-7174763A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Tipy na hry dostupné na trhu – kde je koupit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8033F1-18DC-4446-9007-018B9E432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Obchody v Praze:</a:t>
            </a:r>
          </a:p>
          <a:p>
            <a:r>
              <a:rPr lang="cs-CZ" dirty="0">
                <a:hlinkClick r:id="rId2"/>
              </a:rPr>
              <a:t>https://www.svet-deskovych-her.cz/</a:t>
            </a:r>
            <a:endParaRPr lang="cs-CZ" dirty="0"/>
          </a:p>
          <a:p>
            <a:r>
              <a:rPr lang="cs-CZ" dirty="0">
                <a:hlinkClick r:id="rId3"/>
              </a:rPr>
              <a:t>https://www.hras.cz/</a:t>
            </a:r>
            <a:endParaRPr lang="cs-CZ" dirty="0"/>
          </a:p>
          <a:p>
            <a:r>
              <a:rPr lang="cs-CZ" dirty="0">
                <a:hlinkClick r:id="rId4"/>
              </a:rPr>
              <a:t>https://www.tlamagames.com/</a:t>
            </a:r>
            <a:endParaRPr lang="cs-CZ" dirty="0"/>
          </a:p>
          <a:p>
            <a:r>
              <a:rPr lang="cs-CZ" dirty="0"/>
              <a:t>Hlavolamy, kouzelnické potřeby, </a:t>
            </a:r>
            <a:r>
              <a:rPr lang="cs-CZ" dirty="0" err="1"/>
              <a:t>kendama</a:t>
            </a:r>
            <a:r>
              <a:rPr lang="cs-CZ" dirty="0"/>
              <a:t> a jiné </a:t>
            </a:r>
            <a:r>
              <a:rPr lang="cs-CZ" dirty="0" err="1"/>
              <a:t>offline</a:t>
            </a:r>
            <a:r>
              <a:rPr lang="cs-CZ" dirty="0"/>
              <a:t> aktivity</a:t>
            </a:r>
          </a:p>
          <a:p>
            <a:r>
              <a:rPr lang="cs-CZ" dirty="0">
                <a:hlinkClick r:id="rId5"/>
              </a:rPr>
              <a:t>https://www.fyft.cz/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996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96F734-AC8C-4797-8AE6-2C3730292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Soutěže (1)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5DA5A9-5FA6-465B-85EF-82AA1AD8A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MSO – Mind </a:t>
            </a:r>
            <a:r>
              <a:rPr lang="cs-CZ" dirty="0" err="1"/>
              <a:t>Sports</a:t>
            </a:r>
            <a:r>
              <a:rPr lang="cs-CZ" dirty="0"/>
              <a:t> </a:t>
            </a:r>
            <a:r>
              <a:rPr lang="cs-CZ" dirty="0" err="1"/>
              <a:t>Olympiad</a:t>
            </a:r>
            <a:endParaRPr lang="cs-CZ" dirty="0"/>
          </a:p>
          <a:p>
            <a:r>
              <a:rPr lang="cs-CZ" dirty="0"/>
              <a:t>Únor/březen – online GP, prezenčně v srpnu</a:t>
            </a:r>
          </a:p>
          <a:p>
            <a:r>
              <a:rPr lang="cs-CZ" dirty="0"/>
              <a:t>Czech Open Pardubice, červenec</a:t>
            </a:r>
          </a:p>
          <a:p>
            <a:r>
              <a:rPr lang="cs-CZ" dirty="0" err="1"/>
              <a:t>Deskohraní</a:t>
            </a:r>
            <a:r>
              <a:rPr lang="cs-CZ" dirty="0"/>
              <a:t>, Praha, říjen</a:t>
            </a:r>
          </a:p>
          <a:p>
            <a:r>
              <a:rPr lang="cs-CZ" dirty="0" err="1"/>
              <a:t>Mochalunt</a:t>
            </a:r>
            <a:endParaRPr lang="cs-CZ" dirty="0"/>
          </a:p>
          <a:p>
            <a:r>
              <a:rPr lang="cs-CZ" dirty="0"/>
              <a:t>Per </a:t>
            </a:r>
            <a:r>
              <a:rPr lang="cs-CZ" dirty="0" err="1"/>
              <a:t>Gioco</a:t>
            </a:r>
            <a:r>
              <a:rPr lang="cs-CZ" dirty="0"/>
              <a:t> </a:t>
            </a:r>
            <a:r>
              <a:rPr lang="cs-CZ" dirty="0" err="1"/>
              <a:t>Masters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9286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219CE-0F2C-4E0C-8DFC-C40C8B49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Soutěže (2)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2CE7BB-E706-47EF-999E-EA0C487F4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Halas</a:t>
            </a:r>
          </a:p>
          <a:p>
            <a:r>
              <a:rPr lang="cs-CZ" dirty="0"/>
              <a:t>SČHAK</a:t>
            </a:r>
          </a:p>
          <a:p>
            <a:r>
              <a:rPr lang="cs-CZ" dirty="0" err="1"/>
              <a:t>Jemelíkova</a:t>
            </a:r>
            <a:r>
              <a:rPr lang="cs-CZ" dirty="0"/>
              <a:t> luštitelská akademie</a:t>
            </a:r>
          </a:p>
          <a:p>
            <a:endParaRPr lang="cs-CZ" dirty="0"/>
          </a:p>
          <a:p>
            <a:r>
              <a:rPr lang="cs-CZ" dirty="0"/>
              <a:t>Rubikova kostka</a:t>
            </a:r>
          </a:p>
        </p:txBody>
      </p:sp>
    </p:spTree>
    <p:extLst>
      <p:ext uri="{BB962C8B-B14F-4D97-AF65-F5344CB8AC3E}">
        <p14:creationId xmlns:p14="http://schemas.microsoft.com/office/powerpoint/2010/main" val="73900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86CB0-8E76-4738-97F8-D82A18594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- hurá, </a:t>
            </a:r>
            <a:r>
              <a:rPr lang="cs-CZ" dirty="0" err="1"/>
              <a:t>jdem</a:t>
            </a:r>
            <a:r>
              <a:rPr lang="cs-CZ" dirty="0"/>
              <a:t> si hrát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3892412-F394-4DBC-BDAD-E0A2998FD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983" y="2557463"/>
            <a:ext cx="5232033" cy="3317875"/>
          </a:xfrm>
        </p:spPr>
      </p:pic>
    </p:spTree>
    <p:extLst>
      <p:ext uri="{BB962C8B-B14F-4D97-AF65-F5344CB8AC3E}">
        <p14:creationId xmlns:p14="http://schemas.microsoft.com/office/powerpoint/2010/main" val="337233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62349D-79C7-47E7-8019-E7F845B8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Tato prezentace bude ke stažení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99AB8-B1BA-47F0-A3F0-118094FF2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https://mankala.cz/</a:t>
            </a:r>
            <a:endParaRPr lang="cs-CZ" dirty="0"/>
          </a:p>
          <a:p>
            <a:r>
              <a:rPr lang="cs-CZ" dirty="0"/>
              <a:t>Pod odkazem projekty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20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E88437-65F6-43EC-A76D-F4F22082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Anotace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4376CA-0045-43DF-8A1C-AA48C4D1F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Některé hry vznikly pro zábavu a některé Vás i něco naučí. Tentokrát se zaměříme na ty, kde tu výhru prostě musíte vymyslet. Pokud budete hrát víceméně náhodně, nebo bez dlouhodobého plánu, nikdy nejspíš nevyhrajete. Získáte přehled o tom, jaké hry jsou aktuálně dostupné na trhu i jaké jsou dostupné online, ale lze si je případně snadno vyrobit. Dozvíte se i o systému soutěží v oblasti her a logických úloh. A samozřejmě si spoustu her, hlavolamů a logických úloh přímo vyzkoušíte.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56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E0259-C6F3-4088-BD02-240624F2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Hry - členění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795254-5DD9-4B34-85BA-5074CD6C8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Tradiční x moderní</a:t>
            </a:r>
          </a:p>
          <a:p>
            <a:r>
              <a:rPr lang="cs-CZ" dirty="0"/>
              <a:t>Rodinné, vzdělávací, znalostní, </a:t>
            </a:r>
          </a:p>
          <a:p>
            <a:r>
              <a:rPr lang="cs-CZ" dirty="0"/>
              <a:t>Paměťové, postřehové</a:t>
            </a:r>
          </a:p>
          <a:p>
            <a:r>
              <a:rPr lang="cs-CZ" dirty="0"/>
              <a:t>Kooperativní</a:t>
            </a:r>
          </a:p>
          <a:p>
            <a:r>
              <a:rPr lang="cs-CZ" dirty="0"/>
              <a:t>Abstraktní</a:t>
            </a:r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6676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661229-5B46-4C77-8982-778AEA40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Šachy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2C8FE4-2533-4442-A5D4-43E79E08F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ČR tisíce registrovaných hráčů</a:t>
            </a:r>
          </a:p>
          <a:p>
            <a:r>
              <a:rPr lang="cs-CZ" dirty="0"/>
              <a:t>Hraje se všude a pořád…</a:t>
            </a:r>
          </a:p>
          <a:p>
            <a:r>
              <a:rPr lang="cs-CZ" dirty="0"/>
              <a:t>Nejznámější zástupce z oblasti abstraktních her</a:t>
            </a:r>
          </a:p>
          <a:p>
            <a:r>
              <a:rPr lang="cs-CZ" dirty="0"/>
              <a:t>Domácí i zahraniční soutěže</a:t>
            </a:r>
          </a:p>
          <a:p>
            <a:r>
              <a:rPr lang="cs-CZ" dirty="0"/>
              <a:t>Velké množství variant</a:t>
            </a:r>
          </a:p>
          <a:p>
            <a:r>
              <a:rPr lang="cs-CZ" dirty="0">
                <a:hlinkClick r:id="rId2"/>
              </a:rPr>
              <a:t>https://playstrategy.org/training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051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A28B2-2E50-4D81-87AD-454CDC0F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Mankala</a:t>
            </a:r>
            <a:r>
              <a:rPr lang="cs-CZ" dirty="0"/>
              <a:t> 1 – (mankala.cz)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7B754-B675-4B60-9D55-E6B98E9E9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Doména Afriky a střední Asie</a:t>
            </a:r>
          </a:p>
          <a:p>
            <a:r>
              <a:rPr lang="cs-CZ" dirty="0"/>
              <a:t>Stovky až tisíce variant</a:t>
            </a:r>
          </a:p>
          <a:p>
            <a:r>
              <a:rPr lang="cs-CZ" dirty="0"/>
              <a:t>Drobná odlišnost v pravidlech zásadně mění výherní strategii</a:t>
            </a:r>
          </a:p>
          <a:p>
            <a:r>
              <a:rPr lang="cs-CZ" dirty="0"/>
              <a:t>Jeden tah mění situaci na celé desce</a:t>
            </a:r>
          </a:p>
          <a:p>
            <a:r>
              <a:rPr lang="cs-CZ" dirty="0"/>
              <a:t>Mistrovské soutěže pro dospělé i juniory</a:t>
            </a:r>
          </a:p>
          <a:p>
            <a:r>
              <a:rPr lang="cs-CZ" dirty="0"/>
              <a:t>Domácí výroba - stačí čtvrtka a pytlík fazolí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081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45F15-6227-4135-B892-7E339652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Mankala</a:t>
            </a:r>
            <a:r>
              <a:rPr lang="cs-CZ" dirty="0"/>
              <a:t> 2 – (mankala.cz)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B730B4-51F6-4455-9904-70EA7999F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Počítá se tu a je možnost tu použít i matematické vzorečky </a:t>
            </a:r>
          </a:p>
          <a:p>
            <a:r>
              <a:rPr lang="cs-CZ" dirty="0"/>
              <a:t>Varianty pro hráče už od cca 3 let</a:t>
            </a:r>
          </a:p>
          <a:p>
            <a:r>
              <a:rPr lang="cs-CZ" dirty="0"/>
              <a:t>Online – přehled serverů viz </a:t>
            </a:r>
            <a:r>
              <a:rPr lang="cs-CZ" dirty="0">
                <a:hlinkClick r:id="rId2"/>
              </a:rPr>
              <a:t>https://www.mankala.cz/</a:t>
            </a:r>
            <a:endParaRPr lang="cs-CZ" dirty="0"/>
          </a:p>
          <a:p>
            <a:r>
              <a:rPr lang="cs-CZ" dirty="0" err="1"/>
              <a:t>Oware</a:t>
            </a:r>
            <a:r>
              <a:rPr lang="cs-CZ" dirty="0"/>
              <a:t> – teoreticky vyřešeno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01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F384F-25EB-488D-AEB9-C118AE34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Othello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16884F-4CEE-4105-91F5-2F04AAA1B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Doména Japonsko (mistři světa posledních 20 let)</a:t>
            </a:r>
          </a:p>
          <a:p>
            <a:r>
              <a:rPr lang="cs-CZ" dirty="0"/>
              <a:t>Základní varianta na desce 8x8, ale existuje pár dalších</a:t>
            </a:r>
          </a:p>
          <a:p>
            <a:r>
              <a:rPr lang="cs-CZ" dirty="0"/>
              <a:t>Jen 2 pravidla. Několik strategických pravidel. </a:t>
            </a:r>
          </a:p>
          <a:p>
            <a:r>
              <a:rPr lang="cs-CZ" dirty="0"/>
              <a:t>1x měsíčně v Praze turnaj, v září bývá MR, v listopadu MS (různě po světě)</a:t>
            </a:r>
          </a:p>
          <a:p>
            <a:r>
              <a:rPr lang="cs-CZ" dirty="0"/>
              <a:t>Othello má svoji skupinu na </a:t>
            </a:r>
            <a:r>
              <a:rPr lang="cs-CZ" dirty="0" err="1"/>
              <a:t>facebooku</a:t>
            </a:r>
            <a:r>
              <a:rPr lang="cs-CZ" dirty="0"/>
              <a:t> (Othello ČR)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098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041B44B4-5BD7-42A3-8503-35B53A1AA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                       Othello úloha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ACA4FAC-485C-4C0C-B2E6-0A4AC957C2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0222" y="681319"/>
            <a:ext cx="5220436" cy="5189130"/>
          </a:xfrm>
        </p:spPr>
      </p:pic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034557BC-01AC-48CC-8FA2-ECA03E7D7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284515" cy="3310128"/>
          </a:xfrm>
        </p:spPr>
        <p:txBody>
          <a:bodyPr>
            <a:normAutofit/>
          </a:bodyPr>
          <a:lstStyle/>
          <a:p>
            <a:r>
              <a:rPr lang="cs-CZ" dirty="0"/>
              <a:t>Na desce je 25 bílých a 36 černých. Bílý je na tahu. </a:t>
            </a:r>
          </a:p>
          <a:p>
            <a:r>
              <a:rPr lang="cs-CZ" dirty="0"/>
              <a:t>Který ze dvou tahů, které může provést je lepší?</a:t>
            </a:r>
          </a:p>
          <a:p>
            <a:r>
              <a:rPr lang="cs-CZ" dirty="0"/>
              <a:t>Dokážete říct, kolik bude mít kamenů na konci?</a:t>
            </a:r>
          </a:p>
          <a:p>
            <a:r>
              <a:rPr lang="cs-CZ" dirty="0">
                <a:hlinkClick r:id="rId3"/>
              </a:rPr>
              <a:t>https://playstrategy.org/VyI4upHn#57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353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228</TotalTime>
  <Words>693</Words>
  <Application>Microsoft Office PowerPoint</Application>
  <PresentationFormat>Širokoúhlá obrazovka</PresentationFormat>
  <Paragraphs>105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Garamond</vt:lpstr>
      <vt:lpstr>Organika</vt:lpstr>
      <vt:lpstr>Hry a hlavolamy s velkou porcí logiky</vt:lpstr>
      <vt:lpstr>Tato prezentace bude ke stažení</vt:lpstr>
      <vt:lpstr>Anotace</vt:lpstr>
      <vt:lpstr>Hry - členění</vt:lpstr>
      <vt:lpstr>Šachy</vt:lpstr>
      <vt:lpstr>Mankala 1 – (mankala.cz)</vt:lpstr>
      <vt:lpstr>Mankala 2 – (mankala.cz)</vt:lpstr>
      <vt:lpstr>Othello</vt:lpstr>
      <vt:lpstr>                                  Othello úloha</vt:lpstr>
      <vt:lpstr>Dáma – (damweb.cz)</vt:lpstr>
      <vt:lpstr>Go – (goweb.cz)</vt:lpstr>
      <vt:lpstr>Piškvorky </vt:lpstr>
      <vt:lpstr>Moderní abstraktní hry</vt:lpstr>
      <vt:lpstr>Tipy na hry dostupné na trhu</vt:lpstr>
      <vt:lpstr>Tipy na hry dostupné na trhu – kde je koupit</vt:lpstr>
      <vt:lpstr>Soutěže (1)</vt:lpstr>
      <vt:lpstr>Soutěže (2)</vt:lpstr>
      <vt:lpstr>Konec - hurá, jdem si hrát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Hry a hlavolamy s velkou porcí logiky</dc:title>
  <dc:creator>Hana Kotinová</dc:creator>
  <cp:lastModifiedBy>Hana Kotinová</cp:lastModifiedBy>
  <cp:revision>30</cp:revision>
  <dcterms:created xsi:type="dcterms:W3CDTF">2026-01-23T12:30:23Z</dcterms:created>
  <dcterms:modified xsi:type="dcterms:W3CDTF">2026-02-13T05:00:55Z</dcterms:modified>
</cp:coreProperties>
</file>