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4" r:id="rId5"/>
    <p:sldId id="265" r:id="rId6"/>
    <p:sldId id="266" r:id="rId7"/>
    <p:sldId id="268" r:id="rId8"/>
    <p:sldId id="267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315ACF7-2126-4BC1-B847-2582A45CB25D}" type="datetimeFigureOut">
              <a:rPr lang="cs-CZ" smtClean="0"/>
              <a:t>13.02.2026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07EE3C1-C75D-46F7-B01B-735AC11F6A6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95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ACF7-2126-4BC1-B847-2582A45CB25D}" type="datetimeFigureOut">
              <a:rPr lang="cs-CZ" smtClean="0"/>
              <a:t>13.02.2026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E3C1-C75D-46F7-B01B-735AC11F6A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7460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ACF7-2126-4BC1-B847-2582A45CB25D}" type="datetimeFigureOut">
              <a:rPr lang="cs-CZ" smtClean="0"/>
              <a:t>13.02.2026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E3C1-C75D-46F7-B01B-735AC11F6A6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470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ACF7-2126-4BC1-B847-2582A45CB25D}" type="datetimeFigureOut">
              <a:rPr lang="cs-CZ" smtClean="0"/>
              <a:t>13.02.2026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E3C1-C75D-46F7-B01B-735AC11F6A6F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558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ACF7-2126-4BC1-B847-2582A45CB25D}" type="datetimeFigureOut">
              <a:rPr lang="cs-CZ" smtClean="0"/>
              <a:t>13.02.2026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E3C1-C75D-46F7-B01B-735AC11F6A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100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ACF7-2126-4BC1-B847-2582A45CB25D}" type="datetimeFigureOut">
              <a:rPr lang="cs-CZ" smtClean="0"/>
              <a:t>13.02.2026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E3C1-C75D-46F7-B01B-735AC11F6A6F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746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ACF7-2126-4BC1-B847-2582A45CB25D}" type="datetimeFigureOut">
              <a:rPr lang="cs-CZ" smtClean="0"/>
              <a:t>13.02.2026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E3C1-C75D-46F7-B01B-735AC11F6A6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232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ACF7-2126-4BC1-B847-2582A45CB25D}" type="datetimeFigureOut">
              <a:rPr lang="cs-CZ" smtClean="0"/>
              <a:t>13.02.2026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E3C1-C75D-46F7-B01B-735AC11F6A6F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149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ACF7-2126-4BC1-B847-2582A45CB25D}" type="datetimeFigureOut">
              <a:rPr lang="cs-CZ" smtClean="0"/>
              <a:t>13.02.2026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E3C1-C75D-46F7-B01B-735AC11F6A6F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06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ACF7-2126-4BC1-B847-2582A45CB25D}" type="datetimeFigureOut">
              <a:rPr lang="cs-CZ" smtClean="0"/>
              <a:t>13.02.2026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E3C1-C75D-46F7-B01B-735AC11F6A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640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ACF7-2126-4BC1-B847-2582A45CB25D}" type="datetimeFigureOut">
              <a:rPr lang="cs-CZ" smtClean="0"/>
              <a:t>13.02.2026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E3C1-C75D-46F7-B01B-735AC11F6A6F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21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ACF7-2126-4BC1-B847-2582A45CB25D}" type="datetimeFigureOut">
              <a:rPr lang="cs-CZ" smtClean="0"/>
              <a:t>13.02.2026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E3C1-C75D-46F7-B01B-735AC11F6A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49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ACF7-2126-4BC1-B847-2582A45CB25D}" type="datetimeFigureOut">
              <a:rPr lang="cs-CZ" smtClean="0"/>
              <a:t>13.02.2026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E3C1-C75D-46F7-B01B-735AC11F6A6F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653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ACF7-2126-4BC1-B847-2582A45CB25D}" type="datetimeFigureOut">
              <a:rPr lang="cs-CZ" smtClean="0"/>
              <a:t>13.02.2026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E3C1-C75D-46F7-B01B-735AC11F6A6F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936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ACF7-2126-4BC1-B847-2582A45CB25D}" type="datetimeFigureOut">
              <a:rPr lang="cs-CZ" smtClean="0"/>
              <a:t>13.02.2026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E3C1-C75D-46F7-B01B-735AC11F6A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ACF7-2126-4BC1-B847-2582A45CB25D}" type="datetimeFigureOut">
              <a:rPr lang="cs-CZ" smtClean="0"/>
              <a:t>13.02.2026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E3C1-C75D-46F7-B01B-735AC11F6A6F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471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ACF7-2126-4BC1-B847-2582A45CB25D}" type="datetimeFigureOut">
              <a:rPr lang="cs-CZ" smtClean="0"/>
              <a:t>13.02.2026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E3C1-C75D-46F7-B01B-735AC11F6A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7157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15ACF7-2126-4BC1-B847-2582A45CB25D}" type="datetimeFigureOut">
              <a:rPr lang="cs-CZ" smtClean="0"/>
              <a:t>13.02.2026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7EE3C1-C75D-46F7-B01B-735AC11F6A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69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ankala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BC2219-C2BD-4486-B12F-AB15946BE1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3D tisk a hlavolamy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DABBAF8-BB3E-4F83-8C25-5B42F6B766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Hana Kotinová</a:t>
            </a:r>
          </a:p>
          <a:p>
            <a:r>
              <a:rPr lang="cs-CZ" dirty="0"/>
              <a:t>2DDM 2026</a:t>
            </a:r>
          </a:p>
        </p:txBody>
      </p:sp>
    </p:spTree>
    <p:extLst>
      <p:ext uri="{BB962C8B-B14F-4D97-AF65-F5344CB8AC3E}">
        <p14:creationId xmlns:p14="http://schemas.microsoft.com/office/powerpoint/2010/main" val="3185156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9161F7-3F4F-43CE-B31E-CDCD7BB45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TinkerCAD</a:t>
            </a:r>
            <a:r>
              <a:rPr lang="cs-CZ" dirty="0"/>
              <a:t>, </a:t>
            </a:r>
            <a:r>
              <a:rPr lang="cs-CZ" dirty="0" err="1"/>
              <a:t>slicer</a:t>
            </a:r>
            <a:r>
              <a:rPr lang="cs-CZ" dirty="0"/>
              <a:t>,…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DBEAFD-E418-4F47-9F66-883E68B9B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3062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AAE646-0892-4CE9-AF60-A89EA6C08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54A2830-3132-4F9A-AC57-A3A55E5B3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983" y="2557463"/>
            <a:ext cx="5232033" cy="3317875"/>
          </a:xfrm>
        </p:spPr>
      </p:pic>
    </p:spTree>
    <p:extLst>
      <p:ext uri="{BB962C8B-B14F-4D97-AF65-F5344CB8AC3E}">
        <p14:creationId xmlns:p14="http://schemas.microsoft.com/office/powerpoint/2010/main" val="3705198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62349D-79C7-47E7-8019-E7F845B8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Tato prezentace bude ke stažení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599AB8-B1BA-47F0-A3F0-118094FF2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https://mankala.cz/</a:t>
            </a:r>
            <a:endParaRPr lang="cs-CZ" dirty="0"/>
          </a:p>
          <a:p>
            <a:r>
              <a:rPr lang="cs-CZ" dirty="0"/>
              <a:t>mezi projekty</a:t>
            </a:r>
          </a:p>
        </p:txBody>
      </p:sp>
    </p:spTree>
    <p:extLst>
      <p:ext uri="{BB962C8B-B14F-4D97-AF65-F5344CB8AC3E}">
        <p14:creationId xmlns:p14="http://schemas.microsoft.com/office/powerpoint/2010/main" val="2742205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E88437-65F6-43EC-A76D-F4F220828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Anotace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4376CA-0045-43DF-8A1C-AA48C4D1F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Vše o hlavolamech a jejich výrobě pomocí 3D tiskárny. Kde najít již hotové modely, nejlépe zdarma ke stažení? Je těžké vymyslet a vyrobit nový hlavolam? V této dílně si budete moci vyzkoušet vyřešit několik hlavolamů vyrobených na 3D tiskárně a následně budeme společně tvořit i jejich nové varianty. Tvořit budeme hlavně z papíru, ale jak si připravit model v programu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TinkerCad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 ukážeme též.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156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6E0259-C6F3-4088-BD02-240624F22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Hlavolamy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795254-5DD9-4B34-85BA-5074CD6C8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Kroutítka</a:t>
            </a:r>
            <a:r>
              <a:rPr lang="cs-CZ" dirty="0"/>
              <a:t> typu Rubikova kostka</a:t>
            </a:r>
          </a:p>
          <a:p>
            <a:r>
              <a:rPr lang="cs-CZ" dirty="0" err="1"/>
              <a:t>Vkládačky</a:t>
            </a:r>
            <a:r>
              <a:rPr lang="cs-CZ" dirty="0"/>
              <a:t> (2D, 3D)</a:t>
            </a:r>
          </a:p>
          <a:p>
            <a:r>
              <a:rPr lang="cs-CZ" dirty="0"/>
              <a:t>Hlavolamy s provázkem</a:t>
            </a:r>
          </a:p>
          <a:p>
            <a:r>
              <a:rPr lang="cs-CZ" dirty="0"/>
              <a:t>Smart </a:t>
            </a:r>
            <a:r>
              <a:rPr lang="cs-CZ" dirty="0" err="1"/>
              <a:t>Games</a:t>
            </a:r>
            <a:r>
              <a:rPr lang="cs-CZ" dirty="0"/>
              <a:t> série</a:t>
            </a:r>
          </a:p>
          <a:p>
            <a:r>
              <a:rPr lang="cs-CZ" dirty="0" err="1"/>
              <a:t>ThinkFun</a:t>
            </a:r>
            <a:r>
              <a:rPr lang="cs-CZ" dirty="0"/>
              <a:t>, HUCH!, </a:t>
            </a:r>
            <a:r>
              <a:rPr lang="cs-CZ" dirty="0" err="1"/>
              <a:t>Popular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6764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8A170B-6C4E-4C10-B55D-DCF1AE1A2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Safari a Piráti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99D74D-6C25-438B-BFE2-C1771C189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Úkol č.1</a:t>
            </a:r>
          </a:p>
          <a:p>
            <a:r>
              <a:rPr lang="cs-CZ" dirty="0" err="1"/>
              <a:t>Vemte</a:t>
            </a:r>
            <a:r>
              <a:rPr lang="cs-CZ" dirty="0"/>
              <a:t> libovolné 4 destičky, položte je na hrací plochu, stav si překreslete na kousek papíru, schovejte a jiný kousek papíru napište, co zůstalo po položení destiček odkryté. Kostičky i toto zadání dejte jiné skupině.</a:t>
            </a:r>
          </a:p>
          <a:p>
            <a:endParaRPr lang="cs-CZ" dirty="0"/>
          </a:p>
          <a:p>
            <a:r>
              <a:rPr lang="cs-CZ" dirty="0"/>
              <a:t>Pokud jste na úkol od jiné skupiny přišli rychle, zkuste hledat další řešení stejné úlohy. </a:t>
            </a:r>
          </a:p>
        </p:txBody>
      </p:sp>
    </p:spTree>
    <p:extLst>
      <p:ext uri="{BB962C8B-B14F-4D97-AF65-F5344CB8AC3E}">
        <p14:creationId xmlns:p14="http://schemas.microsoft.com/office/powerpoint/2010/main" val="1267215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40EE6B-B428-4E0C-9A2E-C86F2F627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Coffin</a:t>
            </a:r>
            <a:r>
              <a:rPr lang="cs-CZ" dirty="0"/>
              <a:t> a podobné </a:t>
            </a:r>
            <a:r>
              <a:rPr lang="cs-CZ" dirty="0" err="1"/>
              <a:t>vkládačky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4378ED-4B71-4DC9-AD7C-D8399A74A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Hledáme </a:t>
            </a:r>
          </a:p>
          <a:p>
            <a:r>
              <a:rPr lang="cs-CZ" dirty="0"/>
              <a:t>3d </a:t>
            </a:r>
            <a:r>
              <a:rPr lang="cs-CZ" dirty="0" err="1"/>
              <a:t>print</a:t>
            </a:r>
            <a:r>
              <a:rPr lang="cs-CZ" dirty="0"/>
              <a:t> model </a:t>
            </a:r>
            <a:r>
              <a:rPr lang="cs-CZ" dirty="0" err="1"/>
              <a:t>packing</a:t>
            </a:r>
            <a:r>
              <a:rPr lang="cs-CZ" dirty="0"/>
              <a:t> puzzle</a:t>
            </a:r>
          </a:p>
          <a:p>
            <a:endParaRPr lang="cs-CZ" dirty="0"/>
          </a:p>
          <a:p>
            <a:r>
              <a:rPr lang="cs-CZ" dirty="0"/>
              <a:t>9 (spíše náročných) ukázek k vyzkoušení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7230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40EE6B-B428-4E0C-9A2E-C86F2F627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Coffin</a:t>
            </a:r>
            <a:r>
              <a:rPr lang="cs-CZ" dirty="0"/>
              <a:t> a podobné </a:t>
            </a:r>
            <a:r>
              <a:rPr lang="cs-CZ" dirty="0" err="1"/>
              <a:t>vkládačky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4378ED-4B71-4DC9-AD7C-D8399A74A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to bylo vytvořeno a lze vytvořit další podobné?</a:t>
            </a:r>
          </a:p>
          <a:p>
            <a:endParaRPr lang="cs-CZ" dirty="0"/>
          </a:p>
          <a:p>
            <a:r>
              <a:rPr lang="cs-CZ" dirty="0"/>
              <a:t>Zkuste </a:t>
            </a:r>
          </a:p>
        </p:txBody>
      </p:sp>
    </p:spTree>
    <p:extLst>
      <p:ext uri="{BB962C8B-B14F-4D97-AF65-F5344CB8AC3E}">
        <p14:creationId xmlns:p14="http://schemas.microsoft.com/office/powerpoint/2010/main" val="2540507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3285D9-6F7C-40BC-9690-22044793B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la </a:t>
            </a:r>
            <a:r>
              <a:rPr lang="cs-CZ" dirty="0" err="1"/>
              <a:t>Coffin</a:t>
            </a:r>
            <a:r>
              <a:rPr lang="cs-CZ" dirty="0"/>
              <a:t> – tvoříme nové verze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C4E658-0BDB-48E0-AF15-F1E836114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Čtverečkovaný papír</a:t>
            </a:r>
          </a:p>
          <a:p>
            <a:endParaRPr lang="cs-CZ" dirty="0"/>
          </a:p>
          <a:p>
            <a:r>
              <a:rPr lang="cs-CZ" dirty="0"/>
              <a:t>Úkol – ohraničte si libovolnou plochu (doporučeno cca okolo 25 čtverců) </a:t>
            </a:r>
          </a:p>
          <a:p>
            <a:r>
              <a:rPr lang="cs-CZ" dirty="0"/>
              <a:t>A rozdělte ji po stranách čtverců na několik částí </a:t>
            </a:r>
          </a:p>
          <a:p>
            <a:r>
              <a:rPr lang="cs-CZ" dirty="0"/>
              <a:t>Zakreslete díly, plochu na nový papír (nesložený hlavolam) a předejte dalšímu týmu k řešení</a:t>
            </a:r>
          </a:p>
        </p:txBody>
      </p:sp>
    </p:spTree>
    <p:extLst>
      <p:ext uri="{BB962C8B-B14F-4D97-AF65-F5344CB8AC3E}">
        <p14:creationId xmlns:p14="http://schemas.microsoft.com/office/powerpoint/2010/main" val="3473104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D7071C-4B5E-45F5-BDDC-4F3C43430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Rybičky, vesmír, </a:t>
            </a:r>
            <a:r>
              <a:rPr lang="cs-CZ" dirty="0" err="1"/>
              <a:t>impuzzable</a:t>
            </a:r>
            <a:r>
              <a:rPr lang="cs-CZ" dirty="0"/>
              <a:t>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3E1866-350C-4893-83F6-84B3F04D4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Obvykle 9 nebo 16 dílků, s několika polovinami obrázků, cílem je sestavit čtverec</a:t>
            </a:r>
          </a:p>
          <a:p>
            <a:r>
              <a:rPr lang="cs-CZ" dirty="0"/>
              <a:t>Mnoho verzí </a:t>
            </a:r>
          </a:p>
          <a:p>
            <a:r>
              <a:rPr lang="cs-CZ" dirty="0"/>
              <a:t>Tvoříme vlastní – stačí na to </a:t>
            </a:r>
            <a:r>
              <a:rPr lang="cs-CZ" dirty="0" err="1"/>
              <a:t>TinkerCad</a:t>
            </a:r>
            <a:endParaRPr lang="cs-CZ" dirty="0"/>
          </a:p>
          <a:p>
            <a:r>
              <a:rPr lang="cs-CZ" dirty="0"/>
              <a:t>Přílepky a výřezy</a:t>
            </a:r>
          </a:p>
          <a:p>
            <a:r>
              <a:rPr lang="cs-CZ" dirty="0"/>
              <a:t>Díry a tvary u okraje čtverců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40875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243</TotalTime>
  <Words>306</Words>
  <Application>Microsoft Office PowerPoint</Application>
  <PresentationFormat>Širokoúhlá obrazovka</PresentationFormat>
  <Paragraphs>42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Garamond</vt:lpstr>
      <vt:lpstr>Organika</vt:lpstr>
      <vt:lpstr>3D tisk a hlavolamy</vt:lpstr>
      <vt:lpstr>Tato prezentace bude ke stažení</vt:lpstr>
      <vt:lpstr>Anotace</vt:lpstr>
      <vt:lpstr>Hlavolamy</vt:lpstr>
      <vt:lpstr>Safari a Piráti</vt:lpstr>
      <vt:lpstr>Coffin a podobné vkládačky</vt:lpstr>
      <vt:lpstr>Coffin a podobné vkládačky</vt:lpstr>
      <vt:lpstr>A la Coffin – tvoříme nové verze</vt:lpstr>
      <vt:lpstr>Rybičky, vesmír, impuzzable…</vt:lpstr>
      <vt:lpstr>TinkerCAD, slicer,…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Hry a hlavolamy s velkou porcí logiky</dc:title>
  <dc:creator>Hana Kotinová</dc:creator>
  <cp:lastModifiedBy>Hana Kotinová</cp:lastModifiedBy>
  <cp:revision>19</cp:revision>
  <dcterms:created xsi:type="dcterms:W3CDTF">2026-01-23T12:30:23Z</dcterms:created>
  <dcterms:modified xsi:type="dcterms:W3CDTF">2026-02-13T04:43:04Z</dcterms:modified>
</cp:coreProperties>
</file>