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78" r:id="rId13"/>
    <p:sldId id="280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77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73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03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81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988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49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4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58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14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65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89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47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15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30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29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2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69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AB28-8129-42AE-96D2-84DF82ABE07B}" type="datetimeFigureOut">
              <a:rPr lang="cs-CZ" smtClean="0"/>
              <a:t>12.02.2020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86F2-F67F-43A2-B3F0-83C33AC72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964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Kuličková matematika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Hana </a:t>
            </a:r>
            <a:r>
              <a:rPr lang="cs-CZ" dirty="0" err="1" smtClean="0"/>
              <a:t>Kotinová</a:t>
            </a:r>
            <a:r>
              <a:rPr lang="cs-CZ" dirty="0" smtClean="0"/>
              <a:t>, </a:t>
            </a:r>
          </a:p>
          <a:p>
            <a:r>
              <a:rPr lang="cs-CZ" dirty="0" smtClean="0"/>
              <a:t>Česká federace </a:t>
            </a:r>
            <a:r>
              <a:rPr lang="cs-CZ" dirty="0" err="1" smtClean="0"/>
              <a:t>mankalových</a:t>
            </a:r>
            <a:r>
              <a:rPr lang="cs-CZ" dirty="0" smtClean="0"/>
              <a:t> her</a:t>
            </a:r>
          </a:p>
          <a:p>
            <a:r>
              <a:rPr lang="cs-CZ" dirty="0" smtClean="0"/>
              <a:t>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4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princip - sebrání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Sudý počet</a:t>
            </a:r>
          </a:p>
          <a:p>
            <a:r>
              <a:rPr lang="cs-CZ" dirty="0" smtClean="0"/>
              <a:t>Poslední kulička vložená do prázdného důlku</a:t>
            </a:r>
          </a:p>
          <a:p>
            <a:r>
              <a:rPr lang="cs-CZ" dirty="0" smtClean="0"/>
              <a:t>2 nebo 3</a:t>
            </a:r>
          </a:p>
          <a:p>
            <a:r>
              <a:rPr lang="cs-CZ" dirty="0" smtClean="0"/>
              <a:t>Protější důlek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/>
              <a:t>Soupeřova x vlastní strana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 vítěz 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Kdo nasbírá víc</a:t>
            </a:r>
          </a:p>
          <a:p>
            <a:r>
              <a:rPr lang="cs-CZ" dirty="0" smtClean="0"/>
              <a:t>Kdo má víc tahů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 smtClean="0"/>
              <a:t>Kdo si to umí přesně a rychle spočítat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5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Jednoduchá varianta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3609" y="1275700"/>
            <a:ext cx="3219806" cy="5306096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2457" y="1066696"/>
            <a:ext cx="3219807" cy="5724101"/>
          </a:xfrm>
        </p:spPr>
      </p:pic>
    </p:spTree>
    <p:extLst>
      <p:ext uri="{BB962C8B-B14F-4D97-AF65-F5344CB8AC3E}">
        <p14:creationId xmlns:p14="http://schemas.microsoft.com/office/powerpoint/2010/main" val="301979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Jednoduchá varianta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2665" y="1225408"/>
            <a:ext cx="3099265" cy="5509804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0129" y="1224038"/>
            <a:ext cx="3100251" cy="5511558"/>
          </a:xfrm>
        </p:spPr>
      </p:pic>
    </p:spTree>
    <p:extLst>
      <p:ext uri="{BB962C8B-B14F-4D97-AF65-F5344CB8AC3E}">
        <p14:creationId xmlns:p14="http://schemas.microsoft.com/office/powerpoint/2010/main" val="286360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Počítáme – kam to dojde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důlku č. 7 je 26 kuliček. Ve kterém důlku skončíme rozdávání?</a:t>
            </a:r>
          </a:p>
          <a:p>
            <a:endParaRPr lang="cs-CZ" dirty="0"/>
          </a:p>
          <a:p>
            <a:r>
              <a:rPr lang="cs-CZ" dirty="0" smtClean="0"/>
              <a:t>Někdo to spočítá prstem, někdo použije rychlejší vzoreček…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26" y="263933"/>
            <a:ext cx="3629065" cy="6451672"/>
          </a:xfrm>
        </p:spPr>
      </p:pic>
    </p:spTree>
    <p:extLst>
      <p:ext uri="{BB962C8B-B14F-4D97-AF65-F5344CB8AC3E}">
        <p14:creationId xmlns:p14="http://schemas.microsoft.com/office/powerpoint/2010/main" val="22217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Počítáme – kam to dojde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076510" cy="354171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 důlku č. 7 je 27 kuliček. Ve kterém důlku skončíme rozdávání?</a:t>
            </a:r>
          </a:p>
          <a:p>
            <a:r>
              <a:rPr lang="cs-CZ" dirty="0" smtClean="0"/>
              <a:t>Český způsob:</a:t>
            </a:r>
          </a:p>
          <a:p>
            <a:r>
              <a:rPr lang="cs-CZ" dirty="0" smtClean="0"/>
              <a:t>(27 kuliček + číslo důlku, který rozdáváme -1) modulo 9</a:t>
            </a:r>
          </a:p>
          <a:p>
            <a:r>
              <a:rPr lang="cs-CZ" dirty="0" smtClean="0"/>
              <a:t>27+7-1= 33</a:t>
            </a:r>
          </a:p>
          <a:p>
            <a:r>
              <a:rPr lang="cs-CZ" dirty="0" smtClean="0"/>
              <a:t>33 </a:t>
            </a:r>
            <a:r>
              <a:rPr lang="cs-CZ" dirty="0" err="1" smtClean="0"/>
              <a:t>mod</a:t>
            </a:r>
            <a:r>
              <a:rPr lang="cs-CZ" dirty="0" smtClean="0"/>
              <a:t> 9 = 6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51" y="263932"/>
            <a:ext cx="3629065" cy="6451672"/>
          </a:xfrm>
        </p:spPr>
      </p:pic>
    </p:spTree>
    <p:extLst>
      <p:ext uri="{BB962C8B-B14F-4D97-AF65-F5344CB8AC3E}">
        <p14:creationId xmlns:p14="http://schemas.microsoft.com/office/powerpoint/2010/main" val="33134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Počítáme – kam to dojde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83772" y="2249486"/>
            <a:ext cx="5236028" cy="3541714"/>
          </a:xfrm>
        </p:spPr>
        <p:txBody>
          <a:bodyPr>
            <a:normAutofit/>
          </a:bodyPr>
          <a:lstStyle/>
          <a:p>
            <a:r>
              <a:rPr lang="cs-CZ" dirty="0" smtClean="0"/>
              <a:t>V důlku č. 7 je 27 kuliček. Ve kterém důlku skončíme rozdávání?</a:t>
            </a:r>
          </a:p>
          <a:p>
            <a:r>
              <a:rPr lang="cs-CZ" dirty="0" smtClean="0"/>
              <a:t>Kyrgyzský způsob:</a:t>
            </a:r>
          </a:p>
          <a:p>
            <a:r>
              <a:rPr lang="cs-CZ" dirty="0" smtClean="0"/>
              <a:t>(27 kuliček – protější důlek) modulo 9</a:t>
            </a:r>
          </a:p>
          <a:p>
            <a:r>
              <a:rPr lang="cs-CZ" dirty="0" smtClean="0"/>
              <a:t>27-3= 24</a:t>
            </a:r>
          </a:p>
          <a:p>
            <a:r>
              <a:rPr lang="cs-CZ" dirty="0" smtClean="0"/>
              <a:t>24 </a:t>
            </a:r>
            <a:r>
              <a:rPr lang="cs-CZ" dirty="0" err="1" smtClean="0"/>
              <a:t>mod</a:t>
            </a:r>
            <a:r>
              <a:rPr lang="cs-CZ" dirty="0" smtClean="0"/>
              <a:t> 9 = 6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51" y="263932"/>
            <a:ext cx="3629065" cy="6451672"/>
          </a:xfrm>
        </p:spPr>
      </p:pic>
    </p:spTree>
    <p:extLst>
      <p:ext uri="{BB962C8B-B14F-4D97-AF65-F5344CB8AC3E}">
        <p14:creationId xmlns:p14="http://schemas.microsoft.com/office/powerpoint/2010/main" val="252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Počítáme – kam to dojde 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83772" y="2249485"/>
            <a:ext cx="6470468" cy="4142605"/>
          </a:xfrm>
        </p:spPr>
        <p:txBody>
          <a:bodyPr>
            <a:normAutofit/>
          </a:bodyPr>
          <a:lstStyle/>
          <a:p>
            <a:r>
              <a:rPr lang="cs-CZ" dirty="0" smtClean="0"/>
              <a:t>Stejný princip funguje i pro desky jiných velikostí, jen se počítá s modulo (počet důlků)</a:t>
            </a:r>
          </a:p>
          <a:p>
            <a:endParaRPr lang="cs-CZ" dirty="0" smtClean="0"/>
          </a:p>
          <a:p>
            <a:r>
              <a:rPr lang="cs-CZ" dirty="0" smtClean="0"/>
              <a:t>Srovnání českého a kyrgyzského způsobu:</a:t>
            </a:r>
          </a:p>
          <a:p>
            <a:r>
              <a:rPr lang="cs-CZ" dirty="0" smtClean="0"/>
              <a:t>(N+C-1) </a:t>
            </a:r>
            <a:r>
              <a:rPr lang="cs-CZ" dirty="0" err="1" smtClean="0"/>
              <a:t>mod</a:t>
            </a:r>
            <a:r>
              <a:rPr lang="cs-CZ" dirty="0" smtClean="0"/>
              <a:t> 9</a:t>
            </a:r>
          </a:p>
          <a:p>
            <a:r>
              <a:rPr lang="cs-CZ" dirty="0" smtClean="0"/>
              <a:t>N-(10-C) </a:t>
            </a:r>
            <a:r>
              <a:rPr lang="cs-CZ" dirty="0" err="1" smtClean="0"/>
              <a:t>mod</a:t>
            </a:r>
            <a:r>
              <a:rPr lang="cs-CZ" dirty="0" smtClean="0"/>
              <a:t> 9</a:t>
            </a:r>
          </a:p>
          <a:p>
            <a:r>
              <a:rPr lang="cs-CZ" dirty="0">
                <a:solidFill>
                  <a:srgbClr val="FFFF00"/>
                </a:solidFill>
              </a:rPr>
              <a:t>N = počet kuliček, C = číslo důlku</a:t>
            </a:r>
          </a:p>
          <a:p>
            <a:endParaRPr 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51" y="263932"/>
            <a:ext cx="3629065" cy="6451672"/>
          </a:xfrm>
        </p:spPr>
      </p:pic>
    </p:spTree>
    <p:extLst>
      <p:ext uri="{BB962C8B-B14F-4D97-AF65-F5344CB8AC3E}">
        <p14:creationId xmlns:p14="http://schemas.microsoft.com/office/powerpoint/2010/main" val="2942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Počítáme tahy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414659" cy="3541714"/>
          </a:xfrm>
        </p:spPr>
        <p:txBody>
          <a:bodyPr/>
          <a:lstStyle/>
          <a:p>
            <a:r>
              <a:rPr lang="cs-CZ" dirty="0" smtClean="0"/>
              <a:t>Partie je skoro na konci. Lze snadno určit, kdo vyhraje. Ten, kdo má víc tahů.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69116" y="841981"/>
            <a:ext cx="3619291" cy="6434295"/>
          </a:xfrm>
        </p:spPr>
      </p:pic>
    </p:spTree>
    <p:extLst>
      <p:ext uri="{BB962C8B-B14F-4D97-AF65-F5344CB8AC3E}">
        <p14:creationId xmlns:p14="http://schemas.microsoft.com/office/powerpoint/2010/main" val="14289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Počítáme tahy (2) - dolní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1410" y="1933303"/>
            <a:ext cx="4414659" cy="463295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8. důlek = 1 tah (9-C)</a:t>
            </a:r>
          </a:p>
          <a:p>
            <a:r>
              <a:rPr lang="cs-CZ" dirty="0"/>
              <a:t>7. důlek = 2 tahy (9-C)</a:t>
            </a:r>
          </a:p>
          <a:p>
            <a:r>
              <a:rPr lang="cs-CZ" dirty="0"/>
              <a:t>6. důlek = 4x3-5 (</a:t>
            </a:r>
            <a:r>
              <a:rPr lang="cs-CZ" dirty="0" err="1"/>
              <a:t>Nx</a:t>
            </a:r>
            <a:r>
              <a:rPr lang="cs-CZ" dirty="0"/>
              <a:t>(9-C)-konstanta pro N) = 7</a:t>
            </a:r>
          </a:p>
          <a:p>
            <a:r>
              <a:rPr lang="cs-CZ" dirty="0"/>
              <a:t>5. důlek = 2x4 (</a:t>
            </a:r>
            <a:r>
              <a:rPr lang="cs-CZ" dirty="0" err="1"/>
              <a:t>Nx</a:t>
            </a:r>
            <a:r>
              <a:rPr lang="cs-CZ" dirty="0"/>
              <a:t>(9-C)</a:t>
            </a:r>
            <a:r>
              <a:rPr lang="en-US" dirty="0"/>
              <a:t> = 8</a:t>
            </a:r>
            <a:endParaRPr lang="cs-CZ" dirty="0"/>
          </a:p>
          <a:p>
            <a:r>
              <a:rPr lang="cs-CZ" dirty="0"/>
              <a:t>4. důlek = 5 tahů (9-C)</a:t>
            </a:r>
          </a:p>
          <a:p>
            <a:r>
              <a:rPr lang="cs-CZ" dirty="0"/>
              <a:t>3. důlek = 5x6-9 (</a:t>
            </a:r>
            <a:r>
              <a:rPr lang="cs-CZ" dirty="0" err="1"/>
              <a:t>Nx</a:t>
            </a:r>
            <a:r>
              <a:rPr lang="cs-CZ" dirty="0"/>
              <a:t>(9-C)) – konstanta pro N) = 21</a:t>
            </a:r>
          </a:p>
          <a:p>
            <a:r>
              <a:rPr lang="cs-CZ" dirty="0"/>
              <a:t>=</a:t>
            </a:r>
            <a:r>
              <a:rPr lang="en-US" dirty="0"/>
              <a:t>&gt; 1+2+7+8+5+21=44</a:t>
            </a:r>
            <a:endParaRPr lang="cs-CZ" dirty="0"/>
          </a:p>
          <a:p>
            <a:r>
              <a:rPr lang="cs-CZ" dirty="0">
                <a:solidFill>
                  <a:srgbClr val="FFFF00"/>
                </a:solidFill>
              </a:rPr>
              <a:t>N = počet kuliček, C = číslo důlku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69116" y="841981"/>
            <a:ext cx="3619291" cy="6434295"/>
          </a:xfrm>
        </p:spPr>
      </p:pic>
    </p:spTree>
    <p:extLst>
      <p:ext uri="{BB962C8B-B14F-4D97-AF65-F5344CB8AC3E}">
        <p14:creationId xmlns:p14="http://schemas.microsoft.com/office/powerpoint/2010/main" val="39565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SEZNAMTE SE – </a:t>
            </a:r>
            <a:r>
              <a:rPr lang="cs-CZ" dirty="0" err="1" smtClean="0"/>
              <a:t>TOTo</a:t>
            </a:r>
            <a:r>
              <a:rPr lang="cs-CZ" dirty="0" smtClean="0"/>
              <a:t> JE MANKALA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73" y="1770675"/>
            <a:ext cx="4313495" cy="4754331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89" y="847429"/>
            <a:ext cx="3193637" cy="5677577"/>
          </a:xfrm>
        </p:spPr>
      </p:pic>
    </p:spTree>
    <p:extLst>
      <p:ext uri="{BB962C8B-B14F-4D97-AF65-F5344CB8AC3E}">
        <p14:creationId xmlns:p14="http://schemas.microsoft.com/office/powerpoint/2010/main" val="31612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Počítáme tahy (3) – tabulka konstant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7364251"/>
              </p:ext>
            </p:extLst>
          </p:nvPr>
        </p:nvGraphicFramePr>
        <p:xfrm>
          <a:off x="1141413" y="2249479"/>
          <a:ext cx="3535090" cy="3619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890">
                  <a:extLst>
                    <a:ext uri="{9D8B030D-6E8A-4147-A177-3AD203B41FA5}">
                      <a16:colId xmlns:a16="http://schemas.microsoft.com/office/drawing/2014/main" val="26406351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71057683"/>
                    </a:ext>
                  </a:extLst>
                </a:gridCol>
              </a:tblGrid>
              <a:tr h="517042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2060"/>
                          </a:solidFill>
                        </a:rPr>
                        <a:t>N</a:t>
                      </a:r>
                      <a:endParaRPr lang="cs-CZ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2060"/>
                          </a:solidFill>
                        </a:rPr>
                        <a:t>Konstanta</a:t>
                      </a:r>
                      <a:endParaRPr lang="cs-CZ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72700"/>
                  </a:ext>
                </a:extLst>
              </a:tr>
              <a:tr h="517042"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2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891148"/>
                  </a:ext>
                </a:extLst>
              </a:tr>
              <a:tr h="517042"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5 (2+3)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666930"/>
                  </a:ext>
                </a:extLst>
              </a:tr>
              <a:tr h="517042"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9 (2+3+4)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463927"/>
                  </a:ext>
                </a:extLst>
              </a:tr>
              <a:tr h="517042">
                <a:tc>
                  <a:txBody>
                    <a:bodyPr/>
                    <a:lstStyle/>
                    <a:p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 (2+3+4+5)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153278"/>
                  </a:ext>
                </a:extLst>
              </a:tr>
              <a:tr h="517042">
                <a:tc>
                  <a:txBody>
                    <a:bodyPr/>
                    <a:lstStyle/>
                    <a:p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 (2+3+4+5+6)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349"/>
                  </a:ext>
                </a:extLst>
              </a:tr>
              <a:tr h="517042">
                <a:tc>
                  <a:txBody>
                    <a:bodyPr/>
                    <a:lstStyle/>
                    <a:p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 (2+3+4+5+6+7)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14727"/>
                  </a:ext>
                </a:extLst>
              </a:tr>
            </a:tbl>
          </a:graphicData>
        </a:graphic>
      </p:graphicFrame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69116" y="841981"/>
            <a:ext cx="3619291" cy="6434295"/>
          </a:xfrm>
        </p:spPr>
      </p:pic>
    </p:spTree>
    <p:extLst>
      <p:ext uri="{BB962C8B-B14F-4D97-AF65-F5344CB8AC3E}">
        <p14:creationId xmlns:p14="http://schemas.microsoft.com/office/powerpoint/2010/main" val="22872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Počítáme tahy (4) - horní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1410" y="1933303"/>
            <a:ext cx="4414659" cy="463295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Důlky 6-8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4x3 = 12</a:t>
            </a:r>
          </a:p>
          <a:p>
            <a:r>
              <a:rPr lang="cs-CZ" dirty="0" smtClean="0"/>
              <a:t>Důlky 2-5</a:t>
            </a:r>
          </a:p>
          <a:p>
            <a:r>
              <a:rPr lang="cs-CZ" dirty="0" smtClean="0"/>
              <a:t>4+5+6+7 = 22</a:t>
            </a:r>
          </a:p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7x6 – </a:t>
            </a:r>
            <a:r>
              <a:rPr lang="cs-CZ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konst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pro 6 = 7x6-14 = 28</a:t>
            </a:r>
          </a:p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odečíst to, co tam není, tedy 3x2</a:t>
            </a:r>
          </a:p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28-6 = 22</a:t>
            </a:r>
          </a:p>
          <a:p>
            <a:r>
              <a:rPr lang="cs-CZ" dirty="0" smtClean="0"/>
              <a:t>Celkem má horní 12+22 = 34 tahů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N </a:t>
            </a:r>
            <a:r>
              <a:rPr lang="cs-CZ" dirty="0">
                <a:solidFill>
                  <a:srgbClr val="FFFF00"/>
                </a:solidFill>
              </a:rPr>
              <a:t>= počet kuliček, C = číslo důlku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69116" y="841981"/>
            <a:ext cx="3619291" cy="6434295"/>
          </a:xfrm>
        </p:spPr>
      </p:pic>
    </p:spTree>
    <p:extLst>
      <p:ext uri="{BB962C8B-B14F-4D97-AF65-F5344CB8AC3E}">
        <p14:creationId xmlns:p14="http://schemas.microsoft.com/office/powerpoint/2010/main" val="4678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 je v</a:t>
            </a:r>
            <a:r>
              <a:rPr lang="cs-CZ" dirty="0" err="1" smtClean="0"/>
              <a:t>še</a:t>
            </a:r>
            <a:r>
              <a:rPr lang="cs-CZ" dirty="0"/>
              <a:t> </a:t>
            </a:r>
            <a:r>
              <a:rPr lang="cs-CZ" dirty="0" smtClean="0"/>
              <a:t>o počítání kuliček…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Na podzim 2020 proběhne v Kazachstánů první mistrovství světa juniorů v </a:t>
            </a:r>
            <a:r>
              <a:rPr lang="cs-CZ" dirty="0" err="1" smtClean="0"/>
              <a:t>Toguzu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249486"/>
            <a:ext cx="5324819" cy="3062743"/>
          </a:xfrm>
        </p:spPr>
      </p:pic>
    </p:spTree>
    <p:extLst>
      <p:ext uri="{BB962C8B-B14F-4D97-AF65-F5344CB8AC3E}">
        <p14:creationId xmlns:p14="http://schemas.microsoft.com/office/powerpoint/2010/main" val="19618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Mankala</a:t>
            </a:r>
            <a:r>
              <a:rPr lang="cs-CZ" dirty="0" smtClean="0"/>
              <a:t> – moderní desky pro </a:t>
            </a:r>
            <a:r>
              <a:rPr lang="cs-CZ" dirty="0" err="1" smtClean="0"/>
              <a:t>SOUTěže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60" y="1735682"/>
            <a:ext cx="2797397" cy="49731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6537" y="1212478"/>
            <a:ext cx="3158849" cy="5615732"/>
          </a:xfrm>
        </p:spPr>
      </p:pic>
    </p:spTree>
    <p:extLst>
      <p:ext uri="{BB962C8B-B14F-4D97-AF65-F5344CB8AC3E}">
        <p14:creationId xmlns:p14="http://schemas.microsoft.com/office/powerpoint/2010/main" val="18812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Mankala</a:t>
            </a:r>
            <a:r>
              <a:rPr lang="cs-CZ" dirty="0" smtClean="0"/>
              <a:t> - </a:t>
            </a:r>
            <a:r>
              <a:rPr lang="cs-CZ" dirty="0" err="1" smtClean="0"/>
              <a:t>home</a:t>
            </a:r>
            <a:r>
              <a:rPr lang="cs-CZ" dirty="0" smtClean="0"/>
              <a:t> made (1)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648298"/>
            <a:ext cx="4878387" cy="274409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9190"/>
            <a:ext cx="4875213" cy="2742307"/>
          </a:xfrm>
        </p:spPr>
      </p:pic>
    </p:spTree>
    <p:extLst>
      <p:ext uri="{BB962C8B-B14F-4D97-AF65-F5344CB8AC3E}">
        <p14:creationId xmlns:p14="http://schemas.microsoft.com/office/powerpoint/2010/main" val="18829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Mankala</a:t>
            </a:r>
            <a:r>
              <a:rPr lang="cs-CZ" dirty="0" smtClean="0"/>
              <a:t> – </a:t>
            </a:r>
            <a:r>
              <a:rPr lang="cs-CZ" dirty="0" err="1" smtClean="0"/>
              <a:t>home</a:t>
            </a:r>
            <a:r>
              <a:rPr lang="cs-CZ" dirty="0" smtClean="0"/>
              <a:t> made (2)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648298"/>
            <a:ext cx="4878387" cy="274409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9190"/>
            <a:ext cx="4875213" cy="2742307"/>
          </a:xfrm>
        </p:spPr>
      </p:pic>
    </p:spTree>
    <p:extLst>
      <p:ext uri="{BB962C8B-B14F-4D97-AF65-F5344CB8AC3E}">
        <p14:creationId xmlns:p14="http://schemas.microsoft.com/office/powerpoint/2010/main" val="693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princip (1) – výběr důlku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4" y="2717074"/>
            <a:ext cx="4878387" cy="274409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3" y="2718859"/>
            <a:ext cx="4875213" cy="2742307"/>
          </a:xfrm>
        </p:spPr>
      </p:pic>
    </p:spTree>
    <p:extLst>
      <p:ext uri="{BB962C8B-B14F-4D97-AF65-F5344CB8AC3E}">
        <p14:creationId xmlns:p14="http://schemas.microsoft.com/office/powerpoint/2010/main" val="41515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Proveďte rozdání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05" y="2648744"/>
            <a:ext cx="4875415" cy="2743200"/>
          </a:xfrm>
        </p:spPr>
      </p:pic>
    </p:spTree>
    <p:extLst>
      <p:ext uri="{BB962C8B-B14F-4D97-AF65-F5344CB8AC3E}">
        <p14:creationId xmlns:p14="http://schemas.microsoft.com/office/powerpoint/2010/main" val="20030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princip (2) - rozdání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68" y="1978184"/>
            <a:ext cx="7039888" cy="3961062"/>
          </a:xfrm>
        </p:spPr>
      </p:pic>
    </p:spTree>
    <p:extLst>
      <p:ext uri="{BB962C8B-B14F-4D97-AF65-F5344CB8AC3E}">
        <p14:creationId xmlns:p14="http://schemas.microsoft.com/office/powerpoint/2010/main" val="29226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princip (3) – toto není rozdání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9" y="2574118"/>
            <a:ext cx="4878387" cy="274409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9518" y="707920"/>
            <a:ext cx="3643025" cy="6476488"/>
          </a:xfrm>
        </p:spPr>
      </p:pic>
    </p:spTree>
    <p:extLst>
      <p:ext uri="{BB962C8B-B14F-4D97-AF65-F5344CB8AC3E}">
        <p14:creationId xmlns:p14="http://schemas.microsoft.com/office/powerpoint/2010/main" val="18507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240</TotalTime>
  <Words>512</Words>
  <Application>Microsoft Office PowerPoint</Application>
  <PresentationFormat>Širokoúhlá obrazovka</PresentationFormat>
  <Paragraphs>88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Tw Cen MT</vt:lpstr>
      <vt:lpstr>Wingdings</vt:lpstr>
      <vt:lpstr>Obvod</vt:lpstr>
      <vt:lpstr>Kuličková matematika</vt:lpstr>
      <vt:lpstr>SEZNAMTE SE – TOTo JE MANKALA</vt:lpstr>
      <vt:lpstr>Mankala – moderní desky pro SOUTěže </vt:lpstr>
      <vt:lpstr>Mankala - home made (1)</vt:lpstr>
      <vt:lpstr>Mankala – home made (2)</vt:lpstr>
      <vt:lpstr>Základní princip (1) – výběr důlku</vt:lpstr>
      <vt:lpstr>Proveďte rozdání</vt:lpstr>
      <vt:lpstr>Základní princip (2) - rozdání</vt:lpstr>
      <vt:lpstr>Základní princip (3) – toto není rozdání</vt:lpstr>
      <vt:lpstr>Základní princip - sebrání</vt:lpstr>
      <vt:lpstr>Kdo je vítěz ???</vt:lpstr>
      <vt:lpstr>Jednoduchá varianta</vt:lpstr>
      <vt:lpstr>Jednoduchá varianta</vt:lpstr>
      <vt:lpstr>Počítáme – kam to dojde (1)</vt:lpstr>
      <vt:lpstr>Počítáme – kam to dojde (2)</vt:lpstr>
      <vt:lpstr>Počítáme – kam to dojde (3)</vt:lpstr>
      <vt:lpstr>Počítáme – kam to dojde (4)</vt:lpstr>
      <vt:lpstr>Počítáme tahy (1)</vt:lpstr>
      <vt:lpstr>Počítáme tahy (2) - dolní</vt:lpstr>
      <vt:lpstr>Počítáme tahy (3) – tabulka konstant</vt:lpstr>
      <vt:lpstr>Počítáme tahy (4) - horní</vt:lpstr>
      <vt:lpstr>A to je vše o počítání kuliček…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Kuličková matematika</dc:title>
  <dc:creator>HK standard</dc:creator>
  <cp:lastModifiedBy>HK standard</cp:lastModifiedBy>
  <cp:revision>23</cp:revision>
  <dcterms:created xsi:type="dcterms:W3CDTF">2020-01-19T11:44:43Z</dcterms:created>
  <dcterms:modified xsi:type="dcterms:W3CDTF">2020-02-12T18:48:03Z</dcterms:modified>
</cp:coreProperties>
</file>